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64" r:id="rId2"/>
    <p:sldId id="327" r:id="rId3"/>
    <p:sldId id="288" r:id="rId4"/>
    <p:sldId id="298" r:id="rId5"/>
    <p:sldId id="311" r:id="rId6"/>
    <p:sldId id="302" r:id="rId7"/>
    <p:sldId id="313" r:id="rId8"/>
    <p:sldId id="328" r:id="rId9"/>
    <p:sldId id="329" r:id="rId10"/>
    <p:sldId id="330" r:id="rId11"/>
    <p:sldId id="331" r:id="rId12"/>
    <p:sldId id="332" r:id="rId13"/>
    <p:sldId id="32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2"/>
    <p:restoredTop sz="95964" autoAdjust="0"/>
  </p:normalViewPr>
  <p:slideViewPr>
    <p:cSldViewPr snapToGrid="0" snapToObjects="1">
      <p:cViewPr varScale="1">
        <p:scale>
          <a:sx n="71" d="100"/>
          <a:sy n="71" d="100"/>
        </p:scale>
        <p:origin x="4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6CAAB-A972-4F6C-8C89-BD313A78387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63EE3447-227C-46BE-9D50-68A673958D08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8BD5C-49DA-4A88-BA58-44E0BF94FE15}" type="par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7CF9F-F901-48F2-AB09-3BADF787D000}" type="sibTrans" cxnId="{2DA2C29F-BC32-4DE1-B086-591A43B7A5E2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8CB1-02B2-4648-8DE4-7F7CE3359BCA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A4F6F-2C91-4B63-B7A9-74763CC22C28}" type="par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EA409-B112-418E-9A1D-38E573F8635A}" type="sibTrans" cxnId="{41097C9B-FD6A-4A3B-8C83-1934C07DA51A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B1352-12FA-468C-AEF9-A1686922F581}">
      <dgm:prSet phldrT="[Текст]"/>
      <dgm:spPr/>
      <dgm:t>
        <a:bodyPr/>
        <a:lstStyle/>
        <a:p>
          <a:r>
            <a:rPr lang="kk-KZ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AC371-FF9A-4714-A4B9-2AF40D8B4A18}" type="par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7166E-6834-40A0-AB6B-6A604FAC3D77}" type="sibTrans" cxnId="{CAAA3490-3C47-4F64-8074-0BF2626E6D9E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1075D-3039-46A8-8E57-FEE88F0704F4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EF69C-295E-4AB3-9B8D-F86AC68E5B6E}" type="par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1637A-F5E3-441B-A801-35B18E00D524}" type="sibTrans" cxnId="{1852A66B-EC21-43DA-B265-F127A00DC057}">
      <dgm:prSet/>
      <dgm:spPr/>
      <dgm:t>
        <a:bodyPr/>
        <a:lstStyle/>
        <a:p>
          <a:endParaRPr lang="ru-KZ" b="1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98E68-BC07-4A8F-A9E4-66A6C54AFBDC}" type="pres">
      <dgm:prSet presAssocID="{F646CAAB-A972-4F6C-8C89-BD313A783873}" presName="Name0" presStyleCnt="0">
        <dgm:presLayoutVars>
          <dgm:dir/>
          <dgm:resizeHandles val="exact"/>
        </dgm:presLayoutVars>
      </dgm:prSet>
      <dgm:spPr/>
    </dgm:pt>
    <dgm:pt modelId="{A3459A2E-BE1C-446E-80FF-268F0F294335}" type="pres">
      <dgm:prSet presAssocID="{63EE3447-227C-46BE-9D50-68A673958D08}" presName="parTxOnly" presStyleLbl="node1" presStyleIdx="0" presStyleCnt="4">
        <dgm:presLayoutVars>
          <dgm:bulletEnabled val="1"/>
        </dgm:presLayoutVars>
      </dgm:prSet>
      <dgm:spPr/>
    </dgm:pt>
    <dgm:pt modelId="{6B11FE39-0814-47EE-A77E-6E7F3AEDE07A}" type="pres">
      <dgm:prSet presAssocID="{E907CF9F-F901-48F2-AB09-3BADF787D000}" presName="parSpace" presStyleCnt="0"/>
      <dgm:spPr/>
    </dgm:pt>
    <dgm:pt modelId="{488F4096-3A8E-4964-9BAC-6C1B5C8146EA}" type="pres">
      <dgm:prSet presAssocID="{E73B8CB1-02B2-4648-8DE4-7F7CE3359BCA}" presName="parTxOnly" presStyleLbl="node1" presStyleIdx="1" presStyleCnt="4">
        <dgm:presLayoutVars>
          <dgm:bulletEnabled val="1"/>
        </dgm:presLayoutVars>
      </dgm:prSet>
      <dgm:spPr/>
    </dgm:pt>
    <dgm:pt modelId="{2EFF9542-BF37-4E98-BED6-751E2B21AF82}" type="pres">
      <dgm:prSet presAssocID="{A13EA409-B112-418E-9A1D-38E573F8635A}" presName="parSpace" presStyleCnt="0"/>
      <dgm:spPr/>
    </dgm:pt>
    <dgm:pt modelId="{7D3B8C94-FBB0-4AC4-858A-C20AF86304E3}" type="pres">
      <dgm:prSet presAssocID="{038B1352-12FA-468C-AEF9-A1686922F581}" presName="parTxOnly" presStyleLbl="node1" presStyleIdx="2" presStyleCnt="4">
        <dgm:presLayoutVars>
          <dgm:bulletEnabled val="1"/>
        </dgm:presLayoutVars>
      </dgm:prSet>
      <dgm:spPr/>
    </dgm:pt>
    <dgm:pt modelId="{D930D967-640E-4E18-A990-8BA6789C3DC1}" type="pres">
      <dgm:prSet presAssocID="{75C7166E-6834-40A0-AB6B-6A604FAC3D77}" presName="parSpace" presStyleCnt="0"/>
      <dgm:spPr/>
    </dgm:pt>
    <dgm:pt modelId="{9B942AD4-A9CA-46DE-8AA3-700711A038E8}" type="pres">
      <dgm:prSet presAssocID="{B2B1075D-3039-46A8-8E57-FEE88F0704F4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852A66B-EC21-43DA-B265-F127A00DC057}" srcId="{F646CAAB-A972-4F6C-8C89-BD313A783873}" destId="{B2B1075D-3039-46A8-8E57-FEE88F0704F4}" srcOrd="3" destOrd="0" parTransId="{B86EF69C-295E-4AB3-9B8D-F86AC68E5B6E}" sibTransId="{AF51637A-F5E3-441B-A801-35B18E00D524}"/>
    <dgm:cxn modelId="{CAAA3490-3C47-4F64-8074-0BF2626E6D9E}" srcId="{F646CAAB-A972-4F6C-8C89-BD313A783873}" destId="{038B1352-12FA-468C-AEF9-A1686922F581}" srcOrd="2" destOrd="0" parTransId="{C8EAC371-FF9A-4714-A4B9-2AF40D8B4A18}" sibTransId="{75C7166E-6834-40A0-AB6B-6A604FAC3D77}"/>
    <dgm:cxn modelId="{AF824097-53AD-4FC8-88BF-910AFB00AF22}" type="presOf" srcId="{F646CAAB-A972-4F6C-8C89-BD313A783873}" destId="{03A98E68-BC07-4A8F-A9E4-66A6C54AFBDC}" srcOrd="0" destOrd="0" presId="urn:microsoft.com/office/officeart/2005/8/layout/hChevron3"/>
    <dgm:cxn modelId="{41097C9B-FD6A-4A3B-8C83-1934C07DA51A}" srcId="{F646CAAB-A972-4F6C-8C89-BD313A783873}" destId="{E73B8CB1-02B2-4648-8DE4-7F7CE3359BCA}" srcOrd="1" destOrd="0" parTransId="{B1FA4F6F-2C91-4B63-B7A9-74763CC22C28}" sibTransId="{A13EA409-B112-418E-9A1D-38E573F8635A}"/>
    <dgm:cxn modelId="{DE42D69B-AC7D-4454-84EF-B61D08A7DCA5}" type="presOf" srcId="{E73B8CB1-02B2-4648-8DE4-7F7CE3359BCA}" destId="{488F4096-3A8E-4964-9BAC-6C1B5C8146EA}" srcOrd="0" destOrd="0" presId="urn:microsoft.com/office/officeart/2005/8/layout/hChevron3"/>
    <dgm:cxn modelId="{2DA2C29F-BC32-4DE1-B086-591A43B7A5E2}" srcId="{F646CAAB-A972-4F6C-8C89-BD313A783873}" destId="{63EE3447-227C-46BE-9D50-68A673958D08}" srcOrd="0" destOrd="0" parTransId="{E128BD5C-49DA-4A88-BA58-44E0BF94FE15}" sibTransId="{E907CF9F-F901-48F2-AB09-3BADF787D000}"/>
    <dgm:cxn modelId="{91DF09D6-7A7D-42C7-82DD-757EB818A19C}" type="presOf" srcId="{B2B1075D-3039-46A8-8E57-FEE88F0704F4}" destId="{9B942AD4-A9CA-46DE-8AA3-700711A038E8}" srcOrd="0" destOrd="0" presId="urn:microsoft.com/office/officeart/2005/8/layout/hChevron3"/>
    <dgm:cxn modelId="{E954E0EC-45D0-4184-8BED-99F4FC6A5F10}" type="presOf" srcId="{038B1352-12FA-468C-AEF9-A1686922F581}" destId="{7D3B8C94-FBB0-4AC4-858A-C20AF86304E3}" srcOrd="0" destOrd="0" presId="urn:microsoft.com/office/officeart/2005/8/layout/hChevron3"/>
    <dgm:cxn modelId="{96F4A9F6-899C-4AEC-9401-BB2B197F319F}" type="presOf" srcId="{63EE3447-227C-46BE-9D50-68A673958D08}" destId="{A3459A2E-BE1C-446E-80FF-268F0F294335}" srcOrd="0" destOrd="0" presId="urn:microsoft.com/office/officeart/2005/8/layout/hChevron3"/>
    <dgm:cxn modelId="{9AC69435-38DD-4DC1-ADAE-B4AF003F9830}" type="presParOf" srcId="{03A98E68-BC07-4A8F-A9E4-66A6C54AFBDC}" destId="{A3459A2E-BE1C-446E-80FF-268F0F294335}" srcOrd="0" destOrd="0" presId="urn:microsoft.com/office/officeart/2005/8/layout/hChevron3"/>
    <dgm:cxn modelId="{7BCB7882-C75E-4C21-9F4D-D26F96374A6A}" type="presParOf" srcId="{03A98E68-BC07-4A8F-A9E4-66A6C54AFBDC}" destId="{6B11FE39-0814-47EE-A77E-6E7F3AEDE07A}" srcOrd="1" destOrd="0" presId="urn:microsoft.com/office/officeart/2005/8/layout/hChevron3"/>
    <dgm:cxn modelId="{83C95BE8-E12D-4534-AD2F-54287095AAE6}" type="presParOf" srcId="{03A98E68-BC07-4A8F-A9E4-66A6C54AFBDC}" destId="{488F4096-3A8E-4964-9BAC-6C1B5C8146EA}" srcOrd="2" destOrd="0" presId="urn:microsoft.com/office/officeart/2005/8/layout/hChevron3"/>
    <dgm:cxn modelId="{0AB78B5D-76D2-418F-844E-B9250A4BF7CE}" type="presParOf" srcId="{03A98E68-BC07-4A8F-A9E4-66A6C54AFBDC}" destId="{2EFF9542-BF37-4E98-BED6-751E2B21AF82}" srcOrd="3" destOrd="0" presId="urn:microsoft.com/office/officeart/2005/8/layout/hChevron3"/>
    <dgm:cxn modelId="{8D2BAABA-16C4-4836-89A4-4516522BA9A0}" type="presParOf" srcId="{03A98E68-BC07-4A8F-A9E4-66A6C54AFBDC}" destId="{7D3B8C94-FBB0-4AC4-858A-C20AF86304E3}" srcOrd="4" destOrd="0" presId="urn:microsoft.com/office/officeart/2005/8/layout/hChevron3"/>
    <dgm:cxn modelId="{2310DDC6-4EA1-4BE7-A37D-28C6E191038A}" type="presParOf" srcId="{03A98E68-BC07-4A8F-A9E4-66A6C54AFBDC}" destId="{D930D967-640E-4E18-A990-8BA6789C3DC1}" srcOrd="5" destOrd="0" presId="urn:microsoft.com/office/officeart/2005/8/layout/hChevron3"/>
    <dgm:cxn modelId="{EBFD5C4E-9B8A-425E-BFC6-ECAC2B10229A}" type="presParOf" srcId="{03A98E68-BC07-4A8F-A9E4-66A6C54AFBDC}" destId="{9B942AD4-A9CA-46DE-8AA3-700711A038E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F6F39-B584-436F-8FFB-051E284CF9C0}" type="doc">
      <dgm:prSet loTypeId="urn:microsoft.com/office/officeart/2009/3/layout/RandomtoResultProcess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4A0E28-373E-431C-A95C-B8F3100DEBC4}">
      <dgm:prSet phldrT="[Текст]" custT="1"/>
      <dgm:spPr/>
      <dgm:t>
        <a:bodyPr/>
        <a:lstStyle/>
        <a:p>
          <a:endParaRPr lang="en-US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3FA0B-22CB-4C20-BAE1-17CF24DDEFA5}" type="parTrans" cxnId="{00DB240A-A8DB-4A74-ADE6-5C327CED621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C5030-AEDC-4CAF-A665-DCA120818158}" type="sibTrans" cxnId="{00DB240A-A8DB-4A74-ADE6-5C327CED621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F6CD8-1AAD-460B-B503-103E2D1B2C71}">
      <dgm:prSet phldrT="[Текст]" custT="1"/>
      <dgm:spPr/>
      <dgm:t>
        <a:bodyPr/>
        <a:lstStyle/>
        <a:p>
          <a:endParaRPr lang="en-US" sz="1400" b="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BE8D4-8609-4D56-BF34-0F28B2DA02F5}" type="sibTrans" cxnId="{234FC4B7-23AC-4475-9C1D-E2E5908A93FF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6E164-1068-4866-A21B-6679CEA31CE7}" type="parTrans" cxnId="{234FC4B7-23AC-4475-9C1D-E2E5908A93FF}">
      <dgm:prSet/>
      <dgm:spPr/>
      <dgm:t>
        <a:bodyPr/>
        <a:lstStyle/>
        <a:p>
          <a:endParaRPr lang="en-US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3C962-8B9F-4CDA-8B60-DB614513B12B}" type="pres">
      <dgm:prSet presAssocID="{322F6F39-B584-436F-8FFB-051E284CF9C0}" presName="Name0" presStyleCnt="0">
        <dgm:presLayoutVars>
          <dgm:dir/>
          <dgm:animOne val="branch"/>
          <dgm:animLvl val="lvl"/>
        </dgm:presLayoutVars>
      </dgm:prSet>
      <dgm:spPr/>
    </dgm:pt>
    <dgm:pt modelId="{98E36EE2-F7F8-494E-9E36-ACE03A2AF60C}" type="pres">
      <dgm:prSet presAssocID="{51CF6CD8-1AAD-460B-B503-103E2D1B2C71}" presName="chaos" presStyleCnt="0"/>
      <dgm:spPr/>
    </dgm:pt>
    <dgm:pt modelId="{B0396CB1-AF4F-4C1E-946C-D9048EF2464C}" type="pres">
      <dgm:prSet presAssocID="{51CF6CD8-1AAD-460B-B503-103E2D1B2C71}" presName="parTx1" presStyleLbl="revTx" presStyleIdx="0" presStyleCnt="1"/>
      <dgm:spPr/>
    </dgm:pt>
    <dgm:pt modelId="{D590E9EF-CD7B-40D4-9113-CC244495E2F4}" type="pres">
      <dgm:prSet presAssocID="{51CF6CD8-1AAD-460B-B503-103E2D1B2C71}" presName="c1" presStyleLbl="node1" presStyleIdx="0" presStyleCnt="19"/>
      <dgm:spPr/>
    </dgm:pt>
    <dgm:pt modelId="{73C60B72-6396-4A1B-8424-75C01400B51D}" type="pres">
      <dgm:prSet presAssocID="{51CF6CD8-1AAD-460B-B503-103E2D1B2C71}" presName="c2" presStyleLbl="node1" presStyleIdx="1" presStyleCnt="19"/>
      <dgm:spPr/>
    </dgm:pt>
    <dgm:pt modelId="{8B97F60D-E3D2-4927-AC4B-D90643A9C12D}" type="pres">
      <dgm:prSet presAssocID="{51CF6CD8-1AAD-460B-B503-103E2D1B2C71}" presName="c3" presStyleLbl="node1" presStyleIdx="2" presStyleCnt="19"/>
      <dgm:spPr/>
    </dgm:pt>
    <dgm:pt modelId="{D0BEAFEE-BEBA-431A-BC28-2E5300B34E33}" type="pres">
      <dgm:prSet presAssocID="{51CF6CD8-1AAD-460B-B503-103E2D1B2C71}" presName="c4" presStyleLbl="node1" presStyleIdx="3" presStyleCnt="19"/>
      <dgm:spPr/>
    </dgm:pt>
    <dgm:pt modelId="{871DDCFA-79A5-46DD-B4FB-C99B77B53A14}" type="pres">
      <dgm:prSet presAssocID="{51CF6CD8-1AAD-460B-B503-103E2D1B2C71}" presName="c5" presStyleLbl="node1" presStyleIdx="4" presStyleCnt="19"/>
      <dgm:spPr/>
    </dgm:pt>
    <dgm:pt modelId="{F7364EF2-0F42-4073-8608-DFB99101C72C}" type="pres">
      <dgm:prSet presAssocID="{51CF6CD8-1AAD-460B-B503-103E2D1B2C71}" presName="c6" presStyleLbl="node1" presStyleIdx="5" presStyleCnt="19"/>
      <dgm:spPr/>
    </dgm:pt>
    <dgm:pt modelId="{78CA9C47-47C9-47EB-B4BF-A31105C8CF84}" type="pres">
      <dgm:prSet presAssocID="{51CF6CD8-1AAD-460B-B503-103E2D1B2C71}" presName="c7" presStyleLbl="node1" presStyleIdx="6" presStyleCnt="19"/>
      <dgm:spPr/>
    </dgm:pt>
    <dgm:pt modelId="{62449069-FD5F-460F-B14F-0B5C0735DB9F}" type="pres">
      <dgm:prSet presAssocID="{51CF6CD8-1AAD-460B-B503-103E2D1B2C71}" presName="c8" presStyleLbl="node1" presStyleIdx="7" presStyleCnt="19"/>
      <dgm:spPr/>
    </dgm:pt>
    <dgm:pt modelId="{C5AF294B-6252-49EA-8CE3-F804E345A20A}" type="pres">
      <dgm:prSet presAssocID="{51CF6CD8-1AAD-460B-B503-103E2D1B2C71}" presName="c9" presStyleLbl="node1" presStyleIdx="8" presStyleCnt="19"/>
      <dgm:spPr/>
    </dgm:pt>
    <dgm:pt modelId="{86CEE3FF-5D79-4AF6-A273-772E960A0E15}" type="pres">
      <dgm:prSet presAssocID="{51CF6CD8-1AAD-460B-B503-103E2D1B2C71}" presName="c10" presStyleLbl="node1" presStyleIdx="9" presStyleCnt="19"/>
      <dgm:spPr/>
    </dgm:pt>
    <dgm:pt modelId="{CF4BA159-4C8C-496D-ADE9-B24F1795EC17}" type="pres">
      <dgm:prSet presAssocID="{51CF6CD8-1AAD-460B-B503-103E2D1B2C71}" presName="c11" presStyleLbl="node1" presStyleIdx="10" presStyleCnt="19"/>
      <dgm:spPr/>
    </dgm:pt>
    <dgm:pt modelId="{E9A0D9F3-79C0-4BF7-AE7D-53235E647420}" type="pres">
      <dgm:prSet presAssocID="{51CF6CD8-1AAD-460B-B503-103E2D1B2C71}" presName="c12" presStyleLbl="node1" presStyleIdx="11" presStyleCnt="19"/>
      <dgm:spPr/>
    </dgm:pt>
    <dgm:pt modelId="{A790988B-CB0D-4B6E-BE05-0F8625A67831}" type="pres">
      <dgm:prSet presAssocID="{51CF6CD8-1AAD-460B-B503-103E2D1B2C71}" presName="c13" presStyleLbl="node1" presStyleIdx="12" presStyleCnt="19"/>
      <dgm:spPr/>
    </dgm:pt>
    <dgm:pt modelId="{194157EF-86B7-4E5D-936D-19C74D2585DA}" type="pres">
      <dgm:prSet presAssocID="{51CF6CD8-1AAD-460B-B503-103E2D1B2C71}" presName="c14" presStyleLbl="node1" presStyleIdx="13" presStyleCnt="19"/>
      <dgm:spPr/>
    </dgm:pt>
    <dgm:pt modelId="{A78C3FAD-F83B-428C-8DA6-0201247FBC4D}" type="pres">
      <dgm:prSet presAssocID="{51CF6CD8-1AAD-460B-B503-103E2D1B2C71}" presName="c15" presStyleLbl="node1" presStyleIdx="14" presStyleCnt="19"/>
      <dgm:spPr/>
    </dgm:pt>
    <dgm:pt modelId="{60CD18E3-5A9D-4346-9778-E0F91F13689A}" type="pres">
      <dgm:prSet presAssocID="{51CF6CD8-1AAD-460B-B503-103E2D1B2C71}" presName="c16" presStyleLbl="node1" presStyleIdx="15" presStyleCnt="19"/>
      <dgm:spPr/>
    </dgm:pt>
    <dgm:pt modelId="{9349E9A8-89CF-4AEE-B390-2C65B6A34E29}" type="pres">
      <dgm:prSet presAssocID="{51CF6CD8-1AAD-460B-B503-103E2D1B2C71}" presName="c17" presStyleLbl="node1" presStyleIdx="16" presStyleCnt="19"/>
      <dgm:spPr/>
    </dgm:pt>
    <dgm:pt modelId="{9C0CF9F2-A854-4FF1-862B-9F3B7AFF13FF}" type="pres">
      <dgm:prSet presAssocID="{51CF6CD8-1AAD-460B-B503-103E2D1B2C71}" presName="c18" presStyleLbl="node1" presStyleIdx="17" presStyleCnt="19"/>
      <dgm:spPr/>
    </dgm:pt>
    <dgm:pt modelId="{6E746DB0-B28D-49B7-9F05-D0BA9AF586F4}" type="pres">
      <dgm:prSet presAssocID="{73FBE8D4-8609-4D56-BF34-0F28B2DA02F5}" presName="chevronComposite1" presStyleCnt="0"/>
      <dgm:spPr/>
    </dgm:pt>
    <dgm:pt modelId="{3975AE43-3900-4B82-8EA0-A04C95AB7DFB}" type="pres">
      <dgm:prSet presAssocID="{73FBE8D4-8609-4D56-BF34-0F28B2DA02F5}" presName="chevron1" presStyleLbl="sibTrans2D1" presStyleIdx="0" presStyleCnt="2"/>
      <dgm:spPr/>
    </dgm:pt>
    <dgm:pt modelId="{60B5AD67-F6A9-46F5-AC3B-C583D5D2B11A}" type="pres">
      <dgm:prSet presAssocID="{73FBE8D4-8609-4D56-BF34-0F28B2DA02F5}" presName="spChevron1" presStyleCnt="0"/>
      <dgm:spPr/>
    </dgm:pt>
    <dgm:pt modelId="{FAE984BA-D7B7-4EE0-9DB8-49469E12294D}" type="pres">
      <dgm:prSet presAssocID="{73FBE8D4-8609-4D56-BF34-0F28B2DA02F5}" presName="overlap" presStyleCnt="0"/>
      <dgm:spPr/>
    </dgm:pt>
    <dgm:pt modelId="{4DCD3C74-3CA7-40B2-998D-91CCEE4AD2EC}" type="pres">
      <dgm:prSet presAssocID="{73FBE8D4-8609-4D56-BF34-0F28B2DA02F5}" presName="chevronComposite2" presStyleCnt="0"/>
      <dgm:spPr/>
    </dgm:pt>
    <dgm:pt modelId="{26FDA1C6-EBCE-4478-A49F-4E5BB82875EB}" type="pres">
      <dgm:prSet presAssocID="{73FBE8D4-8609-4D56-BF34-0F28B2DA02F5}" presName="chevron2" presStyleLbl="sibTrans2D1" presStyleIdx="1" presStyleCnt="2"/>
      <dgm:spPr/>
    </dgm:pt>
    <dgm:pt modelId="{7CF02AA3-BCC6-4FCF-B0D1-C94BF85BB4BD}" type="pres">
      <dgm:prSet presAssocID="{73FBE8D4-8609-4D56-BF34-0F28B2DA02F5}" presName="spChevron2" presStyleCnt="0"/>
      <dgm:spPr/>
    </dgm:pt>
    <dgm:pt modelId="{5632E276-F5C4-4DEF-AF84-CEF518349977}" type="pres">
      <dgm:prSet presAssocID="{0A4A0E28-373E-431C-A95C-B8F3100DEBC4}" presName="last" presStyleCnt="0"/>
      <dgm:spPr/>
    </dgm:pt>
    <dgm:pt modelId="{E7203E18-4D2E-4F34-A57E-88BF907D96C6}" type="pres">
      <dgm:prSet presAssocID="{0A4A0E28-373E-431C-A95C-B8F3100DEBC4}" presName="circleTx" presStyleLbl="node1" presStyleIdx="18" presStyleCnt="19"/>
      <dgm:spPr/>
    </dgm:pt>
    <dgm:pt modelId="{BD212EBC-4497-4D62-8189-4C6C7733692C}" type="pres">
      <dgm:prSet presAssocID="{0A4A0E28-373E-431C-A95C-B8F3100DEBC4}" presName="spN" presStyleCnt="0"/>
      <dgm:spPr/>
    </dgm:pt>
  </dgm:ptLst>
  <dgm:cxnLst>
    <dgm:cxn modelId="{00DB240A-A8DB-4A74-ADE6-5C327CED6210}" srcId="{322F6F39-B584-436F-8FFB-051E284CF9C0}" destId="{0A4A0E28-373E-431C-A95C-B8F3100DEBC4}" srcOrd="1" destOrd="0" parTransId="{8223FA0B-22CB-4C20-BAE1-17CF24DDEFA5}" sibTransId="{F12C5030-AEDC-4CAF-A665-DCA120818158}"/>
    <dgm:cxn modelId="{AA53DE13-4AEE-4D0B-95DA-F9FED761D826}" type="presOf" srcId="{51CF6CD8-1AAD-460B-B503-103E2D1B2C71}" destId="{B0396CB1-AF4F-4C1E-946C-D9048EF2464C}" srcOrd="0" destOrd="0" presId="urn:microsoft.com/office/officeart/2009/3/layout/RandomtoResultProcess#1"/>
    <dgm:cxn modelId="{D9A8FE1A-C05A-40C8-B262-E0052E782492}" type="presOf" srcId="{0A4A0E28-373E-431C-A95C-B8F3100DEBC4}" destId="{E7203E18-4D2E-4F34-A57E-88BF907D96C6}" srcOrd="0" destOrd="0" presId="urn:microsoft.com/office/officeart/2009/3/layout/RandomtoResultProcess#1"/>
    <dgm:cxn modelId="{A5FDDE53-C118-4F89-9F28-C38291D80EE9}" type="presOf" srcId="{322F6F39-B584-436F-8FFB-051E284CF9C0}" destId="{81D3C962-8B9F-4CDA-8B60-DB614513B12B}" srcOrd="0" destOrd="0" presId="urn:microsoft.com/office/officeart/2009/3/layout/RandomtoResultProcess#1"/>
    <dgm:cxn modelId="{234FC4B7-23AC-4475-9C1D-E2E5908A93FF}" srcId="{322F6F39-B584-436F-8FFB-051E284CF9C0}" destId="{51CF6CD8-1AAD-460B-B503-103E2D1B2C71}" srcOrd="0" destOrd="0" parTransId="{B9D6E164-1068-4866-A21B-6679CEA31CE7}" sibTransId="{73FBE8D4-8609-4D56-BF34-0F28B2DA02F5}"/>
    <dgm:cxn modelId="{2F1C3798-C2AE-47A0-AA9F-529699C8C05D}" type="presParOf" srcId="{81D3C962-8B9F-4CDA-8B60-DB614513B12B}" destId="{98E36EE2-F7F8-494E-9E36-ACE03A2AF60C}" srcOrd="0" destOrd="0" presId="urn:microsoft.com/office/officeart/2009/3/layout/RandomtoResultProcess#1"/>
    <dgm:cxn modelId="{0DBB381F-E97F-4C98-AB2C-789696FF0770}" type="presParOf" srcId="{98E36EE2-F7F8-494E-9E36-ACE03A2AF60C}" destId="{B0396CB1-AF4F-4C1E-946C-D9048EF2464C}" srcOrd="0" destOrd="0" presId="urn:microsoft.com/office/officeart/2009/3/layout/RandomtoResultProcess#1"/>
    <dgm:cxn modelId="{0AF62055-424A-4EDB-BDA1-B309F80F8BAB}" type="presParOf" srcId="{98E36EE2-F7F8-494E-9E36-ACE03A2AF60C}" destId="{D590E9EF-CD7B-40D4-9113-CC244495E2F4}" srcOrd="1" destOrd="0" presId="urn:microsoft.com/office/officeart/2009/3/layout/RandomtoResultProcess#1"/>
    <dgm:cxn modelId="{72A743C4-F0F7-4CF1-9B6F-06B7DA806993}" type="presParOf" srcId="{98E36EE2-F7F8-494E-9E36-ACE03A2AF60C}" destId="{73C60B72-6396-4A1B-8424-75C01400B51D}" srcOrd="2" destOrd="0" presId="urn:microsoft.com/office/officeart/2009/3/layout/RandomtoResultProcess#1"/>
    <dgm:cxn modelId="{A1A3D0D6-368E-41CA-9846-2609FF886632}" type="presParOf" srcId="{98E36EE2-F7F8-494E-9E36-ACE03A2AF60C}" destId="{8B97F60D-E3D2-4927-AC4B-D90643A9C12D}" srcOrd="3" destOrd="0" presId="urn:microsoft.com/office/officeart/2009/3/layout/RandomtoResultProcess#1"/>
    <dgm:cxn modelId="{B5E0B9FB-104B-46AD-9FED-920949B68D30}" type="presParOf" srcId="{98E36EE2-F7F8-494E-9E36-ACE03A2AF60C}" destId="{D0BEAFEE-BEBA-431A-BC28-2E5300B34E33}" srcOrd="4" destOrd="0" presId="urn:microsoft.com/office/officeart/2009/3/layout/RandomtoResultProcess#1"/>
    <dgm:cxn modelId="{EAFE40BF-A741-4AFC-9E99-4FB9D2D5CC7D}" type="presParOf" srcId="{98E36EE2-F7F8-494E-9E36-ACE03A2AF60C}" destId="{871DDCFA-79A5-46DD-B4FB-C99B77B53A14}" srcOrd="5" destOrd="0" presId="urn:microsoft.com/office/officeart/2009/3/layout/RandomtoResultProcess#1"/>
    <dgm:cxn modelId="{E284ED76-CCDA-4F8A-850F-B8EDBA06F300}" type="presParOf" srcId="{98E36EE2-F7F8-494E-9E36-ACE03A2AF60C}" destId="{F7364EF2-0F42-4073-8608-DFB99101C72C}" srcOrd="6" destOrd="0" presId="urn:microsoft.com/office/officeart/2009/3/layout/RandomtoResultProcess#1"/>
    <dgm:cxn modelId="{66FFF4A9-2364-44FA-B8D3-E8CFE78B7C63}" type="presParOf" srcId="{98E36EE2-F7F8-494E-9E36-ACE03A2AF60C}" destId="{78CA9C47-47C9-47EB-B4BF-A31105C8CF84}" srcOrd="7" destOrd="0" presId="urn:microsoft.com/office/officeart/2009/3/layout/RandomtoResultProcess#1"/>
    <dgm:cxn modelId="{16C8134C-242F-4712-BA06-33B457ADB790}" type="presParOf" srcId="{98E36EE2-F7F8-494E-9E36-ACE03A2AF60C}" destId="{62449069-FD5F-460F-B14F-0B5C0735DB9F}" srcOrd="8" destOrd="0" presId="urn:microsoft.com/office/officeart/2009/3/layout/RandomtoResultProcess#1"/>
    <dgm:cxn modelId="{8282FCF4-7019-46C1-86BA-4E12D5822D61}" type="presParOf" srcId="{98E36EE2-F7F8-494E-9E36-ACE03A2AF60C}" destId="{C5AF294B-6252-49EA-8CE3-F804E345A20A}" srcOrd="9" destOrd="0" presId="urn:microsoft.com/office/officeart/2009/3/layout/RandomtoResultProcess#1"/>
    <dgm:cxn modelId="{4A7572B1-ABF5-4481-8EB7-D9F13F555C3E}" type="presParOf" srcId="{98E36EE2-F7F8-494E-9E36-ACE03A2AF60C}" destId="{86CEE3FF-5D79-4AF6-A273-772E960A0E15}" srcOrd="10" destOrd="0" presId="urn:microsoft.com/office/officeart/2009/3/layout/RandomtoResultProcess#1"/>
    <dgm:cxn modelId="{C786E93E-5F67-40B9-A74B-D7E4A1D1DBBD}" type="presParOf" srcId="{98E36EE2-F7F8-494E-9E36-ACE03A2AF60C}" destId="{CF4BA159-4C8C-496D-ADE9-B24F1795EC17}" srcOrd="11" destOrd="0" presId="urn:microsoft.com/office/officeart/2009/3/layout/RandomtoResultProcess#1"/>
    <dgm:cxn modelId="{54481C8E-D4B3-4D21-ACCF-B699D8A33403}" type="presParOf" srcId="{98E36EE2-F7F8-494E-9E36-ACE03A2AF60C}" destId="{E9A0D9F3-79C0-4BF7-AE7D-53235E647420}" srcOrd="12" destOrd="0" presId="urn:microsoft.com/office/officeart/2009/3/layout/RandomtoResultProcess#1"/>
    <dgm:cxn modelId="{5E8332FC-E150-4A64-A921-3AA1E9972387}" type="presParOf" srcId="{98E36EE2-F7F8-494E-9E36-ACE03A2AF60C}" destId="{A790988B-CB0D-4B6E-BE05-0F8625A67831}" srcOrd="13" destOrd="0" presId="urn:microsoft.com/office/officeart/2009/3/layout/RandomtoResultProcess#1"/>
    <dgm:cxn modelId="{35318692-481F-41AE-9B42-A43AA8FDDE43}" type="presParOf" srcId="{98E36EE2-F7F8-494E-9E36-ACE03A2AF60C}" destId="{194157EF-86B7-4E5D-936D-19C74D2585DA}" srcOrd="14" destOrd="0" presId="urn:microsoft.com/office/officeart/2009/3/layout/RandomtoResultProcess#1"/>
    <dgm:cxn modelId="{969558A4-ED0A-467D-9565-17CADE310E83}" type="presParOf" srcId="{98E36EE2-F7F8-494E-9E36-ACE03A2AF60C}" destId="{A78C3FAD-F83B-428C-8DA6-0201247FBC4D}" srcOrd="15" destOrd="0" presId="urn:microsoft.com/office/officeart/2009/3/layout/RandomtoResultProcess#1"/>
    <dgm:cxn modelId="{C9F33E38-439A-4721-A6E7-7763CAC64910}" type="presParOf" srcId="{98E36EE2-F7F8-494E-9E36-ACE03A2AF60C}" destId="{60CD18E3-5A9D-4346-9778-E0F91F13689A}" srcOrd="16" destOrd="0" presId="urn:microsoft.com/office/officeart/2009/3/layout/RandomtoResultProcess#1"/>
    <dgm:cxn modelId="{AA0F3F16-4BB9-47AD-818E-2AB48EC65A19}" type="presParOf" srcId="{98E36EE2-F7F8-494E-9E36-ACE03A2AF60C}" destId="{9349E9A8-89CF-4AEE-B390-2C65B6A34E29}" srcOrd="17" destOrd="0" presId="urn:microsoft.com/office/officeart/2009/3/layout/RandomtoResultProcess#1"/>
    <dgm:cxn modelId="{A1D2F9BA-0913-4233-85C3-765025D12267}" type="presParOf" srcId="{98E36EE2-F7F8-494E-9E36-ACE03A2AF60C}" destId="{9C0CF9F2-A854-4FF1-862B-9F3B7AFF13FF}" srcOrd="18" destOrd="0" presId="urn:microsoft.com/office/officeart/2009/3/layout/RandomtoResultProcess#1"/>
    <dgm:cxn modelId="{C02D9E01-FE91-4CE8-83A8-66C84032D61A}" type="presParOf" srcId="{81D3C962-8B9F-4CDA-8B60-DB614513B12B}" destId="{6E746DB0-B28D-49B7-9F05-D0BA9AF586F4}" srcOrd="1" destOrd="0" presId="urn:microsoft.com/office/officeart/2009/3/layout/RandomtoResultProcess#1"/>
    <dgm:cxn modelId="{1705A30F-658B-4377-97D2-5584040BB61D}" type="presParOf" srcId="{6E746DB0-B28D-49B7-9F05-D0BA9AF586F4}" destId="{3975AE43-3900-4B82-8EA0-A04C95AB7DFB}" srcOrd="0" destOrd="0" presId="urn:microsoft.com/office/officeart/2009/3/layout/RandomtoResultProcess#1"/>
    <dgm:cxn modelId="{A3AD50D6-A7B7-4364-AD8F-81A13427366C}" type="presParOf" srcId="{6E746DB0-B28D-49B7-9F05-D0BA9AF586F4}" destId="{60B5AD67-F6A9-46F5-AC3B-C583D5D2B11A}" srcOrd="1" destOrd="0" presId="urn:microsoft.com/office/officeart/2009/3/layout/RandomtoResultProcess#1"/>
    <dgm:cxn modelId="{47122AAA-9A4C-4323-9F2C-F82CF467D8CA}" type="presParOf" srcId="{81D3C962-8B9F-4CDA-8B60-DB614513B12B}" destId="{FAE984BA-D7B7-4EE0-9DB8-49469E12294D}" srcOrd="2" destOrd="0" presId="urn:microsoft.com/office/officeart/2009/3/layout/RandomtoResultProcess#1"/>
    <dgm:cxn modelId="{8A325985-E25F-4279-BBC2-AF8FC8359C7E}" type="presParOf" srcId="{81D3C962-8B9F-4CDA-8B60-DB614513B12B}" destId="{4DCD3C74-3CA7-40B2-998D-91CCEE4AD2EC}" srcOrd="3" destOrd="0" presId="urn:microsoft.com/office/officeart/2009/3/layout/RandomtoResultProcess#1"/>
    <dgm:cxn modelId="{32AE9EAD-FBC0-461D-A6D5-1AD0947B0236}" type="presParOf" srcId="{4DCD3C74-3CA7-40B2-998D-91CCEE4AD2EC}" destId="{26FDA1C6-EBCE-4478-A49F-4E5BB82875EB}" srcOrd="0" destOrd="0" presId="urn:microsoft.com/office/officeart/2009/3/layout/RandomtoResultProcess#1"/>
    <dgm:cxn modelId="{4BE1AF60-6EDA-4F34-9C78-918D0EBCFD25}" type="presParOf" srcId="{4DCD3C74-3CA7-40B2-998D-91CCEE4AD2EC}" destId="{7CF02AA3-BCC6-4FCF-B0D1-C94BF85BB4BD}" srcOrd="1" destOrd="0" presId="urn:microsoft.com/office/officeart/2009/3/layout/RandomtoResultProcess#1"/>
    <dgm:cxn modelId="{4A08E1D8-6655-4405-8AA7-EC65EF488AF9}" type="presParOf" srcId="{81D3C962-8B9F-4CDA-8B60-DB614513B12B}" destId="{5632E276-F5C4-4DEF-AF84-CEF518349977}" srcOrd="4" destOrd="0" presId="urn:microsoft.com/office/officeart/2009/3/layout/RandomtoResultProcess#1"/>
    <dgm:cxn modelId="{51C0B7DD-6AAF-4212-9D46-73DCBEBD8098}" type="presParOf" srcId="{5632E276-F5C4-4DEF-AF84-CEF518349977}" destId="{E7203E18-4D2E-4F34-A57E-88BF907D96C6}" srcOrd="0" destOrd="0" presId="urn:microsoft.com/office/officeart/2009/3/layout/RandomtoResultProcess#1"/>
    <dgm:cxn modelId="{390D4652-8EFA-48B3-81D8-ADFD3A3B6282}" type="presParOf" srcId="{5632E276-F5C4-4DEF-AF84-CEF518349977}" destId="{BD212EBC-4497-4D62-8189-4C6C7733692C}" srcOrd="1" destOrd="0" presId="urn:microsoft.com/office/officeart/2009/3/layout/RandomtoResult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59A2E-BE1C-446E-80FF-268F0F294335}">
      <dsp:nvSpPr>
        <dsp:cNvPr id="0" name=""/>
        <dsp:cNvSpPr/>
      </dsp:nvSpPr>
      <dsp:spPr>
        <a:xfrm>
          <a:off x="3483" y="0"/>
          <a:ext cx="3495264" cy="38996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3" y="0"/>
        <a:ext cx="3397773" cy="389964"/>
      </dsp:txXfrm>
    </dsp:sp>
    <dsp:sp modelId="{488F4096-3A8E-4964-9BAC-6C1B5C8146EA}">
      <dsp:nvSpPr>
        <dsp:cNvPr id="0" name=""/>
        <dsp:cNvSpPr/>
      </dsp:nvSpPr>
      <dsp:spPr>
        <a:xfrm>
          <a:off x="2799695" y="0"/>
          <a:ext cx="3495264" cy="38996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4677" y="0"/>
        <a:ext cx="3105300" cy="389964"/>
      </dsp:txXfrm>
    </dsp:sp>
    <dsp:sp modelId="{7D3B8C94-FBB0-4AC4-858A-C20AF86304E3}">
      <dsp:nvSpPr>
        <dsp:cNvPr id="0" name=""/>
        <dsp:cNvSpPr/>
      </dsp:nvSpPr>
      <dsp:spPr>
        <a:xfrm>
          <a:off x="5595907" y="0"/>
          <a:ext cx="3495264" cy="38996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0889" y="0"/>
        <a:ext cx="3105300" cy="389964"/>
      </dsp:txXfrm>
    </dsp:sp>
    <dsp:sp modelId="{9B942AD4-A9CA-46DE-8AA3-700711A038E8}">
      <dsp:nvSpPr>
        <dsp:cNvPr id="0" name=""/>
        <dsp:cNvSpPr/>
      </dsp:nvSpPr>
      <dsp:spPr>
        <a:xfrm>
          <a:off x="8392118" y="0"/>
          <a:ext cx="3495264" cy="3899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KZ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7100" y="0"/>
        <a:ext cx="3105300" cy="389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6CB1-AF4F-4C1E-946C-D9048EF2464C}">
      <dsp:nvSpPr>
        <dsp:cNvPr id="0" name=""/>
        <dsp:cNvSpPr/>
      </dsp:nvSpPr>
      <dsp:spPr bwMode="white">
        <a:xfrm>
          <a:off x="273271" y="2437565"/>
          <a:ext cx="4060272" cy="13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271" y="2437565"/>
        <a:ext cx="4060272" cy="1338044"/>
      </dsp:txXfrm>
    </dsp:sp>
    <dsp:sp modelId="{D590E9EF-CD7B-40D4-9113-CC244495E2F4}">
      <dsp:nvSpPr>
        <dsp:cNvPr id="0" name=""/>
        <dsp:cNvSpPr/>
      </dsp:nvSpPr>
      <dsp:spPr>
        <a:xfrm>
          <a:off x="268657" y="2030615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60B72-6396-4A1B-8424-75C01400B51D}">
      <dsp:nvSpPr>
        <dsp:cNvPr id="0" name=""/>
        <dsp:cNvSpPr/>
      </dsp:nvSpPr>
      <dsp:spPr>
        <a:xfrm>
          <a:off x="494741" y="157844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7F60D-E3D2-4927-AC4B-D90643A9C12D}">
      <dsp:nvSpPr>
        <dsp:cNvPr id="0" name=""/>
        <dsp:cNvSpPr/>
      </dsp:nvSpPr>
      <dsp:spPr>
        <a:xfrm>
          <a:off x="1037341" y="1668882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EAFEE-BEBA-431A-BC28-2E5300B34E33}">
      <dsp:nvSpPr>
        <dsp:cNvPr id="0" name=""/>
        <dsp:cNvSpPr/>
      </dsp:nvSpPr>
      <dsp:spPr>
        <a:xfrm>
          <a:off x="1489507" y="117149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DDCFA-79A5-46DD-B4FB-C99B77B53A14}">
      <dsp:nvSpPr>
        <dsp:cNvPr id="0" name=""/>
        <dsp:cNvSpPr/>
      </dsp:nvSpPr>
      <dsp:spPr>
        <a:xfrm>
          <a:off x="2077324" y="990632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4EF2-0F42-4073-8608-DFB99101C72C}">
      <dsp:nvSpPr>
        <dsp:cNvPr id="0" name=""/>
        <dsp:cNvSpPr/>
      </dsp:nvSpPr>
      <dsp:spPr>
        <a:xfrm>
          <a:off x="2800791" y="130714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A9C47-47C9-47EB-B4BF-A31105C8CF84}">
      <dsp:nvSpPr>
        <dsp:cNvPr id="0" name=""/>
        <dsp:cNvSpPr/>
      </dsp:nvSpPr>
      <dsp:spPr>
        <a:xfrm>
          <a:off x="3252958" y="1533232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49069-FD5F-460F-B14F-0B5C0735DB9F}">
      <dsp:nvSpPr>
        <dsp:cNvPr id="0" name=""/>
        <dsp:cNvSpPr/>
      </dsp:nvSpPr>
      <dsp:spPr>
        <a:xfrm>
          <a:off x="3885991" y="2030615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F294B-6252-49EA-8CE3-F804E345A20A}">
      <dsp:nvSpPr>
        <dsp:cNvPr id="0" name=""/>
        <dsp:cNvSpPr/>
      </dsp:nvSpPr>
      <dsp:spPr>
        <a:xfrm>
          <a:off x="4157291" y="252799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E3FF-5D79-4AF6-A273-772E960A0E15}">
      <dsp:nvSpPr>
        <dsp:cNvPr id="0" name=""/>
        <dsp:cNvSpPr/>
      </dsp:nvSpPr>
      <dsp:spPr>
        <a:xfrm>
          <a:off x="1806024" y="1578449"/>
          <a:ext cx="830510" cy="830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BA159-4C8C-496D-ADE9-B24F1795EC17}">
      <dsp:nvSpPr>
        <dsp:cNvPr id="0" name=""/>
        <dsp:cNvSpPr/>
      </dsp:nvSpPr>
      <dsp:spPr>
        <a:xfrm>
          <a:off x="42574" y="3296682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0D9F3-79C0-4BF7-AE7D-53235E647420}">
      <dsp:nvSpPr>
        <dsp:cNvPr id="0" name=""/>
        <dsp:cNvSpPr/>
      </dsp:nvSpPr>
      <dsp:spPr>
        <a:xfrm>
          <a:off x="313874" y="3703632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0988B-CB0D-4B6E-BE05-0F8625A67831}">
      <dsp:nvSpPr>
        <dsp:cNvPr id="0" name=""/>
        <dsp:cNvSpPr/>
      </dsp:nvSpPr>
      <dsp:spPr>
        <a:xfrm>
          <a:off x="992124" y="4065366"/>
          <a:ext cx="738231" cy="73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157EF-86B7-4E5D-936D-19C74D2585DA}">
      <dsp:nvSpPr>
        <dsp:cNvPr id="0" name=""/>
        <dsp:cNvSpPr/>
      </dsp:nvSpPr>
      <dsp:spPr>
        <a:xfrm>
          <a:off x="1941674" y="4653182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C3FAD-F83B-428C-8DA6-0201247FBC4D}">
      <dsp:nvSpPr>
        <dsp:cNvPr id="0" name=""/>
        <dsp:cNvSpPr/>
      </dsp:nvSpPr>
      <dsp:spPr>
        <a:xfrm>
          <a:off x="2122541" y="4065366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D18E3-5A9D-4346-9778-E0F91F13689A}">
      <dsp:nvSpPr>
        <dsp:cNvPr id="0" name=""/>
        <dsp:cNvSpPr/>
      </dsp:nvSpPr>
      <dsp:spPr>
        <a:xfrm>
          <a:off x="2574708" y="4698399"/>
          <a:ext cx="322976" cy="322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9E9A8-89CF-4AEE-B390-2C65B6A34E29}">
      <dsp:nvSpPr>
        <dsp:cNvPr id="0" name=""/>
        <dsp:cNvSpPr/>
      </dsp:nvSpPr>
      <dsp:spPr>
        <a:xfrm>
          <a:off x="2981658" y="3974932"/>
          <a:ext cx="738231" cy="73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CF9F2-A854-4FF1-862B-9F3B7AFF13FF}">
      <dsp:nvSpPr>
        <dsp:cNvPr id="0" name=""/>
        <dsp:cNvSpPr/>
      </dsp:nvSpPr>
      <dsp:spPr>
        <a:xfrm>
          <a:off x="3976424" y="3794065"/>
          <a:ext cx="507534" cy="507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5AE43-3900-4B82-8EA0-A04C95AB7DFB}">
      <dsp:nvSpPr>
        <dsp:cNvPr id="0" name=""/>
        <dsp:cNvSpPr/>
      </dsp:nvSpPr>
      <dsp:spPr>
        <a:xfrm>
          <a:off x="4483958" y="1668130"/>
          <a:ext cx="1490555" cy="28456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DA1C6-EBCE-4478-A49F-4E5BB82875EB}">
      <dsp:nvSpPr>
        <dsp:cNvPr id="0" name=""/>
        <dsp:cNvSpPr/>
      </dsp:nvSpPr>
      <dsp:spPr>
        <a:xfrm>
          <a:off x="5703504" y="1668130"/>
          <a:ext cx="1490555" cy="28456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03E18-4D2E-4F34-A57E-88BF907D96C6}">
      <dsp:nvSpPr>
        <dsp:cNvPr id="0" name=""/>
        <dsp:cNvSpPr/>
      </dsp:nvSpPr>
      <dsp:spPr bwMode="white">
        <a:xfrm>
          <a:off x="7356665" y="1432961"/>
          <a:ext cx="3455378" cy="3455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2693" y="1938989"/>
        <a:ext cx="2443322" cy="244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#1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nodeVertAlign" val="t"/>
          <dgm:param type="fallback" val="2D"/>
        </dgm:alg>
      </dgm:if>
      <dgm:else name="Name3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BDBF8-E6EA-1C4A-9800-FBF43A879D8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E0A14-86DC-8C42-9B2C-FFFD8CFF7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FDCD-7294-1C4E-97DE-7E085F5A24F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6239-F742-964E-BA31-B4C6B866B2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8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8841" y="224114"/>
            <a:ext cx="771248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Абай атындағы Қазақ Ұлттық педагогикалық университеті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40" y="67469"/>
            <a:ext cx="196510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8;p20"/>
          <p:cNvSpPr/>
          <p:nvPr/>
        </p:nvSpPr>
        <p:spPr>
          <a:xfrm>
            <a:off x="0" y="6633886"/>
            <a:ext cx="12191999" cy="17949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805242" y="1098604"/>
            <a:ext cx="1056999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Дәріс 12. </a:t>
            </a:r>
            <a:r>
              <a:rPr lang="kk-KZ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Заманауи урбандалу – ғаламдану үрдісінің қозғаушы күші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algn="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Алиаскаров Думан Тоқтарұлы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«География және экология»</a:t>
            </a: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кафедрасының аға оқытушысы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PhD,  </a:t>
            </a:r>
          </a:p>
          <a:p>
            <a:pPr algn="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Абай атындағы ҚазҰПУ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SzTx/>
              <a:buFontTx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Алматы,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EDCFDD0-98DF-4A75-A5D2-C4FCECFEE3AD}"/>
              </a:ext>
            </a:extLst>
          </p:cNvPr>
          <p:cNvSpPr txBox="1"/>
          <p:nvPr/>
        </p:nvSpPr>
        <p:spPr>
          <a:xfrm>
            <a:off x="8459887" y="2864917"/>
            <a:ext cx="32995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Жезқазған қаласы табиғи-экологиялық каркасының жобалық үлгісі</a:t>
            </a:r>
            <a:endParaRPr lang="ru-K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0F87E73-1189-47B2-983B-44CC42597C72}"/>
              </a:ext>
            </a:extLst>
          </p:cNvPr>
          <p:cNvSpPr/>
          <p:nvPr/>
        </p:nvSpPr>
        <p:spPr>
          <a:xfrm>
            <a:off x="8351470" y="2639278"/>
            <a:ext cx="60512" cy="1579444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BB2F73-FB0E-458D-858B-D7992EE6B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9"/>
          <a:stretch/>
        </p:blipFill>
        <p:spPr>
          <a:xfrm>
            <a:off x="36718" y="80683"/>
            <a:ext cx="8026278" cy="66764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F0AA95-2349-49EC-89AE-00A6DD5C8253}"/>
              </a:ext>
            </a:extLst>
          </p:cNvPr>
          <p:cNvSpPr/>
          <p:nvPr/>
        </p:nvSpPr>
        <p:spPr>
          <a:xfrm>
            <a:off x="127747" y="100853"/>
            <a:ext cx="7859806" cy="65957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00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ECC428-5CE2-4E2D-91D8-9E43B46052D5}"/>
              </a:ext>
            </a:extLst>
          </p:cNvPr>
          <p:cNvPicPr/>
          <p:nvPr/>
        </p:nvPicPr>
        <p:blipFill rotWithShape="1">
          <a:blip r:embed="rId2" cstate="print"/>
          <a:srcRect l="11261" t="5528" r="11300" b="6174"/>
          <a:stretch/>
        </p:blipFill>
        <p:spPr bwMode="auto">
          <a:xfrm rot="5400000">
            <a:off x="2895599" y="-1887028"/>
            <a:ext cx="6400803" cy="1029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67E961-026F-4A31-A0FB-C036E5DD4F60}"/>
              </a:ext>
            </a:extLst>
          </p:cNvPr>
          <p:cNvSpPr txBox="1"/>
          <p:nvPr/>
        </p:nvSpPr>
        <p:spPr>
          <a:xfrm>
            <a:off x="1662673" y="6441149"/>
            <a:ext cx="886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62230" indent="359410" algn="ctr">
              <a:spcAft>
                <a:spcPts val="0"/>
              </a:spcAft>
            </a:pP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Текелі қаласының тұрақты дамуының көпфакторлы моделі (үлгі)</a:t>
            </a:r>
            <a:endParaRPr lang="ru-K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41">
            <a:extLst>
              <a:ext uri="{FF2B5EF4-FFF2-40B4-BE49-F238E27FC236}">
                <a16:creationId xmlns:a16="http://schemas.microsoft.com/office/drawing/2014/main" id="{D1805251-C854-4BCB-8768-A844304E640D}"/>
              </a:ext>
            </a:extLst>
          </p:cNvPr>
          <p:cNvGrpSpPr/>
          <p:nvPr/>
        </p:nvGrpSpPr>
        <p:grpSpPr>
          <a:xfrm rot="10800000" flipH="1">
            <a:off x="335361" y="2901355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81" name="Oval 142">
              <a:extLst>
                <a:ext uri="{FF2B5EF4-FFF2-40B4-BE49-F238E27FC236}">
                  <a16:creationId xmlns:a16="http://schemas.microsoft.com/office/drawing/2014/main" id="{0A3FA544-23F1-4FFA-8D39-278730FAA99B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ysClr val="window" lastClr="FFFFFF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2" name="Oval 143">
              <a:extLst>
                <a:ext uri="{FF2B5EF4-FFF2-40B4-BE49-F238E27FC236}">
                  <a16:creationId xmlns:a16="http://schemas.microsoft.com/office/drawing/2014/main" id="{7F054E57-2B31-424A-8E30-B0C8894972A4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ysClr val="window" lastClr="FFFFFF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3" name="Oval 144">
              <a:extLst>
                <a:ext uri="{FF2B5EF4-FFF2-40B4-BE49-F238E27FC236}">
                  <a16:creationId xmlns:a16="http://schemas.microsoft.com/office/drawing/2014/main" id="{0B467C1F-FDDE-4227-AD38-87038AA433AD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rgbClr val="FBA200"/>
            </a:solidFill>
            <a:ln w="1651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  <a:sp3d extrusionH="171450" contourW="12700">
              <a:extrusionClr>
                <a:sysClr val="window" lastClr="FFFFFF"/>
              </a:extrusionClr>
              <a:contourClr>
                <a:srgbClr val="000000">
                  <a:lumMod val="50000"/>
                  <a:lumOff val="50000"/>
                </a:srgbClr>
              </a:contourClr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84" name="Rectangle 145">
            <a:extLst>
              <a:ext uri="{FF2B5EF4-FFF2-40B4-BE49-F238E27FC236}">
                <a16:creationId xmlns:a16="http://schemas.microsoft.com/office/drawing/2014/main" id="{979DC158-C373-4DCD-8746-855AB256D371}"/>
              </a:ext>
            </a:extLst>
          </p:cNvPr>
          <p:cNvSpPr/>
          <p:nvPr/>
        </p:nvSpPr>
        <p:spPr>
          <a:xfrm>
            <a:off x="6381860" y="4602451"/>
            <a:ext cx="594864" cy="594864"/>
          </a:xfrm>
          <a:prstGeom prst="rect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5" name="Rectangle 146">
            <a:extLst>
              <a:ext uri="{FF2B5EF4-FFF2-40B4-BE49-F238E27FC236}">
                <a16:creationId xmlns:a16="http://schemas.microsoft.com/office/drawing/2014/main" id="{6E9AA5F6-2B27-4AA6-98A3-CC7C363768F2}"/>
              </a:ext>
            </a:extLst>
          </p:cNvPr>
          <p:cNvSpPr/>
          <p:nvPr/>
        </p:nvSpPr>
        <p:spPr>
          <a:xfrm>
            <a:off x="6381860" y="3679598"/>
            <a:ext cx="594864" cy="594864"/>
          </a:xfrm>
          <a:prstGeom prst="rect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6" name="Rectangle 147">
            <a:extLst>
              <a:ext uri="{FF2B5EF4-FFF2-40B4-BE49-F238E27FC236}">
                <a16:creationId xmlns:a16="http://schemas.microsoft.com/office/drawing/2014/main" id="{F97C889D-108D-43E8-A845-BEB8F39C7B5F}"/>
              </a:ext>
            </a:extLst>
          </p:cNvPr>
          <p:cNvSpPr/>
          <p:nvPr/>
        </p:nvSpPr>
        <p:spPr>
          <a:xfrm>
            <a:off x="6381860" y="2756746"/>
            <a:ext cx="594864" cy="594864"/>
          </a:xfrm>
          <a:prstGeom prst="rect">
            <a:avLst/>
          </a:pr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7" name="Parallelogram 148">
            <a:extLst>
              <a:ext uri="{FF2B5EF4-FFF2-40B4-BE49-F238E27FC236}">
                <a16:creationId xmlns:a16="http://schemas.microsoft.com/office/drawing/2014/main" id="{6EABB42F-F2DF-425D-AFD2-19FE4C01DF66}"/>
              </a:ext>
            </a:extLst>
          </p:cNvPr>
          <p:cNvSpPr/>
          <p:nvPr/>
        </p:nvSpPr>
        <p:spPr>
          <a:xfrm rot="10800000">
            <a:off x="3340316" y="3707092"/>
            <a:ext cx="1400486" cy="276883"/>
          </a:xfrm>
          <a:prstGeom prst="parallelogram">
            <a:avLst>
              <a:gd name="adj" fmla="val 192227"/>
            </a:avLst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919209EF-948C-4CDD-9FFF-DFA364D50243}"/>
              </a:ext>
            </a:extLst>
          </p:cNvPr>
          <p:cNvSpPr/>
          <p:nvPr/>
        </p:nvSpPr>
        <p:spPr>
          <a:xfrm>
            <a:off x="6381860" y="5525306"/>
            <a:ext cx="594864" cy="594864"/>
          </a:xfrm>
          <a:prstGeom prst="rect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9" name="Rectangle 150">
            <a:extLst>
              <a:ext uri="{FF2B5EF4-FFF2-40B4-BE49-F238E27FC236}">
                <a16:creationId xmlns:a16="http://schemas.microsoft.com/office/drawing/2014/main" id="{D16513EF-EB0D-4599-891B-BBB6210D95A8}"/>
              </a:ext>
            </a:extLst>
          </p:cNvPr>
          <p:cNvSpPr/>
          <p:nvPr/>
        </p:nvSpPr>
        <p:spPr>
          <a:xfrm>
            <a:off x="6381860" y="1833893"/>
            <a:ext cx="594864" cy="594864"/>
          </a:xfrm>
          <a:prstGeom prst="rect">
            <a:avLst/>
          </a:prstGeom>
          <a:solidFill>
            <a:srgbClr val="FBA2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0" name="Down Arrow 1">
            <a:extLst>
              <a:ext uri="{FF2B5EF4-FFF2-40B4-BE49-F238E27FC236}">
                <a16:creationId xmlns:a16="http://schemas.microsoft.com/office/drawing/2014/main" id="{AD416676-1E40-406A-9B2E-169EFA60B91D}"/>
              </a:ext>
            </a:extLst>
          </p:cNvPr>
          <p:cNvSpPr/>
          <p:nvPr/>
        </p:nvSpPr>
        <p:spPr>
          <a:xfrm rot="10800000" flipH="1">
            <a:off x="6491982" y="5612761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91" name="Donut 15">
            <a:extLst>
              <a:ext uri="{FF2B5EF4-FFF2-40B4-BE49-F238E27FC236}">
                <a16:creationId xmlns:a16="http://schemas.microsoft.com/office/drawing/2014/main" id="{3067C438-7504-4727-815A-3E58B243FFB5}"/>
              </a:ext>
            </a:extLst>
          </p:cNvPr>
          <p:cNvSpPr/>
          <p:nvPr/>
        </p:nvSpPr>
        <p:spPr>
          <a:xfrm>
            <a:off x="6506595" y="1958236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92" name="Rectangle 1">
            <a:extLst>
              <a:ext uri="{FF2B5EF4-FFF2-40B4-BE49-F238E27FC236}">
                <a16:creationId xmlns:a16="http://schemas.microsoft.com/office/drawing/2014/main" id="{9D2557BD-FDEE-45A3-8324-042B0CB36DEE}"/>
              </a:ext>
            </a:extLst>
          </p:cNvPr>
          <p:cNvSpPr>
            <a:spLocks noChangeAspect="1"/>
          </p:cNvSpPr>
          <p:nvPr/>
        </p:nvSpPr>
        <p:spPr>
          <a:xfrm>
            <a:off x="6510045" y="4698749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93" name="Rounded Rectangle 24">
            <a:extLst>
              <a:ext uri="{FF2B5EF4-FFF2-40B4-BE49-F238E27FC236}">
                <a16:creationId xmlns:a16="http://schemas.microsoft.com/office/drawing/2014/main" id="{D017B82C-C22E-45F6-9394-8CF582FEEEA5}"/>
              </a:ext>
            </a:extLst>
          </p:cNvPr>
          <p:cNvSpPr>
            <a:spLocks noChangeAspect="1"/>
          </p:cNvSpPr>
          <p:nvPr/>
        </p:nvSpPr>
        <p:spPr>
          <a:xfrm>
            <a:off x="6514061" y="3846554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94" name="Freeform 35">
            <a:extLst>
              <a:ext uri="{FF2B5EF4-FFF2-40B4-BE49-F238E27FC236}">
                <a16:creationId xmlns:a16="http://schemas.microsoft.com/office/drawing/2014/main" id="{872A0536-4C83-43C4-A5E4-E256A28E2FEE}"/>
              </a:ext>
            </a:extLst>
          </p:cNvPr>
          <p:cNvSpPr>
            <a:spLocks noChangeAspect="1"/>
          </p:cNvSpPr>
          <p:nvPr/>
        </p:nvSpPr>
        <p:spPr>
          <a:xfrm rot="8580000">
            <a:off x="6513588" y="2888911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ko-KR" altLang="en-US" sz="2701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95" name="Rectangle 156">
            <a:extLst>
              <a:ext uri="{FF2B5EF4-FFF2-40B4-BE49-F238E27FC236}">
                <a16:creationId xmlns:a16="http://schemas.microsoft.com/office/drawing/2014/main" id="{09CFA400-18B8-4633-AAD9-CC4AC9D03EE2}"/>
              </a:ext>
            </a:extLst>
          </p:cNvPr>
          <p:cNvSpPr/>
          <p:nvPr/>
        </p:nvSpPr>
        <p:spPr>
          <a:xfrm>
            <a:off x="4213925" y="3794697"/>
            <a:ext cx="966653" cy="55762"/>
          </a:xfrm>
          <a:prstGeom prst="rect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6" name="Rectangle 157">
            <a:extLst>
              <a:ext uri="{FF2B5EF4-FFF2-40B4-BE49-F238E27FC236}">
                <a16:creationId xmlns:a16="http://schemas.microsoft.com/office/drawing/2014/main" id="{C3F4E9E9-AE6E-49C5-A46C-A3FEBCB0CBCE}"/>
              </a:ext>
            </a:extLst>
          </p:cNvPr>
          <p:cNvSpPr/>
          <p:nvPr/>
        </p:nvSpPr>
        <p:spPr>
          <a:xfrm>
            <a:off x="4213925" y="3871949"/>
            <a:ext cx="966653" cy="55762"/>
          </a:xfrm>
          <a:prstGeom prst="rect">
            <a:avLst/>
          </a:pr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7" name="Rectangle 158">
            <a:extLst>
              <a:ext uri="{FF2B5EF4-FFF2-40B4-BE49-F238E27FC236}">
                <a16:creationId xmlns:a16="http://schemas.microsoft.com/office/drawing/2014/main" id="{DBD09650-7555-43D9-A935-69459AB441AA}"/>
              </a:ext>
            </a:extLst>
          </p:cNvPr>
          <p:cNvSpPr/>
          <p:nvPr/>
        </p:nvSpPr>
        <p:spPr>
          <a:xfrm>
            <a:off x="4213925" y="3949201"/>
            <a:ext cx="966653" cy="55762"/>
          </a:xfrm>
          <a:prstGeom prst="rect">
            <a:avLst/>
          </a:prstGeom>
          <a:solidFill>
            <a:srgbClr val="07A398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01" name="Rectangle 159">
            <a:extLst>
              <a:ext uri="{FF2B5EF4-FFF2-40B4-BE49-F238E27FC236}">
                <a16:creationId xmlns:a16="http://schemas.microsoft.com/office/drawing/2014/main" id="{4023BCC4-E00A-4165-9FB9-2678B02F2AF5}"/>
              </a:ext>
            </a:extLst>
          </p:cNvPr>
          <p:cNvSpPr/>
          <p:nvPr/>
        </p:nvSpPr>
        <p:spPr>
          <a:xfrm>
            <a:off x="4213925" y="4026453"/>
            <a:ext cx="966653" cy="55762"/>
          </a:xfrm>
          <a:prstGeom prst="rect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09" name="Rectangle 160">
            <a:extLst>
              <a:ext uri="{FF2B5EF4-FFF2-40B4-BE49-F238E27FC236}">
                <a16:creationId xmlns:a16="http://schemas.microsoft.com/office/drawing/2014/main" id="{25891BDB-4C5F-40F6-B320-B4E90AD3DE1D}"/>
              </a:ext>
            </a:extLst>
          </p:cNvPr>
          <p:cNvSpPr/>
          <p:nvPr/>
        </p:nvSpPr>
        <p:spPr>
          <a:xfrm>
            <a:off x="4213925" y="4103704"/>
            <a:ext cx="966653" cy="55762"/>
          </a:xfrm>
          <a:prstGeom prst="rect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110" name="Group 161">
            <a:extLst>
              <a:ext uri="{FF2B5EF4-FFF2-40B4-BE49-F238E27FC236}">
                <a16:creationId xmlns:a16="http://schemas.microsoft.com/office/drawing/2014/main" id="{926A1A1D-E7F1-439E-92E3-4BE6D768005F}"/>
              </a:ext>
            </a:extLst>
          </p:cNvPr>
          <p:cNvGrpSpPr/>
          <p:nvPr/>
        </p:nvGrpSpPr>
        <p:grpSpPr>
          <a:xfrm>
            <a:off x="1399125" y="3315052"/>
            <a:ext cx="3404656" cy="1346565"/>
            <a:chOff x="903886" y="3331350"/>
            <a:chExt cx="3297058" cy="1304009"/>
          </a:xfrm>
        </p:grpSpPr>
        <p:sp>
          <p:nvSpPr>
            <p:cNvPr id="111" name="Rectangle 34">
              <a:extLst>
                <a:ext uri="{FF2B5EF4-FFF2-40B4-BE49-F238E27FC236}">
                  <a16:creationId xmlns:a16="http://schemas.microsoft.com/office/drawing/2014/main" id="{409BD097-9493-466A-97DE-B545AB99F5BB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112" name="Group 163">
              <a:extLst>
                <a:ext uri="{FF2B5EF4-FFF2-40B4-BE49-F238E27FC236}">
                  <a16:creationId xmlns:a16="http://schemas.microsoft.com/office/drawing/2014/main" id="{ECC7F9CF-3B31-480F-90FB-883F0E31C559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113" name="Parallelogram 164">
                <a:extLst>
                  <a:ext uri="{FF2B5EF4-FFF2-40B4-BE49-F238E27FC236}">
                    <a16:creationId xmlns:a16="http://schemas.microsoft.com/office/drawing/2014/main" id="{F4DA4716-ADA3-482D-8B6A-AA5AB00A018E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rgbClr val="5768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14" name="Parallelogram 165">
                <a:extLst>
                  <a:ext uri="{FF2B5EF4-FFF2-40B4-BE49-F238E27FC236}">
                    <a16:creationId xmlns:a16="http://schemas.microsoft.com/office/drawing/2014/main" id="{AD46643C-0983-4981-9ED8-A185E221DB4C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grpSp>
            <p:nvGrpSpPr>
              <p:cNvPr id="115" name="Group 166">
                <a:extLst>
                  <a:ext uri="{FF2B5EF4-FFF2-40B4-BE49-F238E27FC236}">
                    <a16:creationId xmlns:a16="http://schemas.microsoft.com/office/drawing/2014/main" id="{87980BC6-3359-4E0B-84B8-F3A0C9BBB435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17" name="Trapezoid 33">
                  <a:extLst>
                    <a:ext uri="{FF2B5EF4-FFF2-40B4-BE49-F238E27FC236}">
                      <a16:creationId xmlns:a16="http://schemas.microsoft.com/office/drawing/2014/main" id="{6B2B6B3C-24AD-4898-9C5B-B0099B798C54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ko-KR" altLang="en-US" sz="2701" ker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8" name="Chord 169">
                  <a:extLst>
                    <a:ext uri="{FF2B5EF4-FFF2-40B4-BE49-F238E27FC236}">
                      <a16:creationId xmlns:a16="http://schemas.microsoft.com/office/drawing/2014/main" id="{809DEE2A-F489-4AED-BEEA-789A2A72AC71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rgbClr val="FBA2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ko-KR" altLang="en-US" sz="2701" ker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9" name="Trapezoid 37">
                  <a:extLst>
                    <a:ext uri="{FF2B5EF4-FFF2-40B4-BE49-F238E27FC236}">
                      <a16:creationId xmlns:a16="http://schemas.microsoft.com/office/drawing/2014/main" id="{6F6859DA-3132-4B81-BDBC-2473C31C992A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ko-KR" altLang="en-US" sz="2701" kern="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16" name="Parallelogram 167">
                <a:extLst>
                  <a:ext uri="{FF2B5EF4-FFF2-40B4-BE49-F238E27FC236}">
                    <a16:creationId xmlns:a16="http://schemas.microsoft.com/office/drawing/2014/main" id="{4A213342-B521-4A6D-A91C-A70787050841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rgbClr val="FBA2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ko-KR" altLang="en-US" sz="2701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20" name="Freeform 47">
            <a:extLst>
              <a:ext uri="{FF2B5EF4-FFF2-40B4-BE49-F238E27FC236}">
                <a16:creationId xmlns:a16="http://schemas.microsoft.com/office/drawing/2014/main" id="{498A6AD0-40EF-4BB3-945E-DD8D32A78992}"/>
              </a:ext>
            </a:extLst>
          </p:cNvPr>
          <p:cNvSpPr/>
          <p:nvPr/>
        </p:nvSpPr>
        <p:spPr>
          <a:xfrm>
            <a:off x="5178950" y="1833897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rgbClr val="FBA2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1" name="Freeform 48">
            <a:extLst>
              <a:ext uri="{FF2B5EF4-FFF2-40B4-BE49-F238E27FC236}">
                <a16:creationId xmlns:a16="http://schemas.microsoft.com/office/drawing/2014/main" id="{4834166C-49A3-49D0-8F27-0F1C2CF63CD3}"/>
              </a:ext>
            </a:extLst>
          </p:cNvPr>
          <p:cNvSpPr/>
          <p:nvPr/>
        </p:nvSpPr>
        <p:spPr>
          <a:xfrm>
            <a:off x="5179048" y="2756746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rgbClr val="90C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2" name="Freeform 49">
            <a:extLst>
              <a:ext uri="{FF2B5EF4-FFF2-40B4-BE49-F238E27FC236}">
                <a16:creationId xmlns:a16="http://schemas.microsoft.com/office/drawing/2014/main" id="{22F92E3A-4114-4088-8F61-F12871E26CBC}"/>
              </a:ext>
            </a:extLst>
          </p:cNvPr>
          <p:cNvSpPr/>
          <p:nvPr/>
        </p:nvSpPr>
        <p:spPr>
          <a:xfrm>
            <a:off x="5178990" y="3679477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3" name="Freeform 50">
            <a:extLst>
              <a:ext uri="{FF2B5EF4-FFF2-40B4-BE49-F238E27FC236}">
                <a16:creationId xmlns:a16="http://schemas.microsoft.com/office/drawing/2014/main" id="{94421D3D-1D10-4393-B5E2-74BDB5D2F463}"/>
              </a:ext>
            </a:extLst>
          </p:cNvPr>
          <p:cNvSpPr/>
          <p:nvPr/>
        </p:nvSpPr>
        <p:spPr>
          <a:xfrm flipV="1">
            <a:off x="5181133" y="4102852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4" name="Freeform 51">
            <a:extLst>
              <a:ext uri="{FF2B5EF4-FFF2-40B4-BE49-F238E27FC236}">
                <a16:creationId xmlns:a16="http://schemas.microsoft.com/office/drawing/2014/main" id="{FE86FB25-861F-44F1-B524-44AD6E245E8F}"/>
              </a:ext>
            </a:extLst>
          </p:cNvPr>
          <p:cNvSpPr/>
          <p:nvPr/>
        </p:nvSpPr>
        <p:spPr>
          <a:xfrm flipV="1">
            <a:off x="5179048" y="4026453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ko-KR" altLang="en-US" sz="2701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174769-AA00-4EA9-ACBC-DCFBEA0B2D98}"/>
              </a:ext>
            </a:extLst>
          </p:cNvPr>
          <p:cNvSpPr txBox="1"/>
          <p:nvPr/>
        </p:nvSpPr>
        <p:spPr>
          <a:xfrm>
            <a:off x="7179177" y="448214"/>
            <a:ext cx="4691958" cy="590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kk-KZ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қалалардың кеңістіктік артықшылықтары мен кемшіліктерін анықтау үшін, кешенді</a:t>
            </a:r>
            <a:r>
              <a:rPr lang="kk-KZ" sz="15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талдау жасау;</a:t>
            </a: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endParaRPr lang="kk-KZ" sz="1500" spc="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kk-KZ" sz="15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әлеуметтік жаңғырту және экономикасын диверсификациялау бойынша іс-шаралар кешенінің моделін жасау;</a:t>
            </a: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endParaRPr lang="kk-KZ" sz="1500" spc="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kk-KZ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қаланың тұрақты дамуына әсер ететін </a:t>
            </a:r>
            <a:r>
              <a:rPr lang="kk-KZ" sz="15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блокиратор факторларға индикативті баға беру;</a:t>
            </a:r>
            <a:r>
              <a:rPr lang="kk-KZ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endParaRPr lang="kk-K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kk-KZ" sz="15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қоршаған орта жағдайын адам өмірі мен қызметі үшін қолайлы етуге бағытталған «жасыл» дамыту іс-шаралар кешенін әзірлеу; </a:t>
            </a: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endParaRPr lang="kk-KZ" sz="1500" spc="1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kk-KZ" sz="15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постиндустриялық тұрақты дамуының жетекші бағыттарын, даму сценарийлерін анықтау және көпфакторлы даму үлгісін (моделін) жасау;</a:t>
            </a: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endParaRPr lang="kk-KZ" sz="15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kk-KZ" sz="1500" spc="1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урбоаумақтарды зерттеуге бағытталған аймақтық, халықаралық коллоборациялық ғылыми жұмыстарды жандандыру.</a:t>
            </a:r>
            <a:endParaRPr lang="ru-KZ" sz="1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1B4FB6-DA04-4EF0-9BAB-4043684E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62951" y="-1371588"/>
            <a:ext cx="627872" cy="3683849"/>
          </a:xfrm>
          <a:prstGeom prst="rect">
            <a:avLst/>
          </a:prstGeom>
        </p:spPr>
      </p:pic>
      <p:sp>
        <p:nvSpPr>
          <p:cNvPr id="50" name="Text Placeholder 52"/>
          <p:cNvSpPr txBox="1">
            <a:spLocks/>
          </p:cNvSpPr>
          <p:nvPr/>
        </p:nvSpPr>
        <p:spPr>
          <a:xfrm>
            <a:off x="323922" y="260649"/>
            <a:ext cx="2891759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 Unicode MS"/>
              </a:rPr>
              <a:t>ҚОРЫТЫНДЫ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/>
              <a:ea typeface="Arial Unicode M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DE337FD-5691-4152-9F91-AA8DF9EF100C}"/>
              </a:ext>
            </a:extLst>
          </p:cNvPr>
          <p:cNvCxnSpPr>
            <a:cxnSpLocks/>
          </p:cNvCxnSpPr>
          <p:nvPr/>
        </p:nvCxnSpPr>
        <p:spPr>
          <a:xfrm>
            <a:off x="7104112" y="188640"/>
            <a:ext cx="0" cy="654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0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28683" y="2825750"/>
            <a:ext cx="342228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defRPr/>
            </a:pP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Arial Unicode MS" panose="020B0604020202020204" charset="-122"/>
                <a:sym typeface="+mn-ea"/>
              </a:rPr>
              <a:t>Назарларыңызға рахмет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Arial Unicode MS" panose="020B0604020202020204" charset="-122"/>
                <a:sym typeface="+mn-ea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7406" y="87406"/>
            <a:ext cx="12014947" cy="6710082"/>
            <a:chOff x="0" y="188640"/>
            <a:chExt cx="11520994" cy="650097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" t="8031" r="2540" b="2751"/>
            <a:stretch>
              <a:fillRect/>
            </a:stretch>
          </p:blipFill>
          <p:spPr>
            <a:xfrm>
              <a:off x="1727905" y="188640"/>
              <a:ext cx="9793089" cy="6500972"/>
            </a:xfrm>
            <a:prstGeom prst="rect">
              <a:avLst/>
            </a:prstGeom>
          </p:spPr>
        </p:pic>
        <p:sp>
          <p:nvSpPr>
            <p:cNvPr id="7" name="Блок-схема: ссылка на другую страницу 6"/>
            <p:cNvSpPr/>
            <p:nvPr/>
          </p:nvSpPr>
          <p:spPr>
            <a:xfrm>
              <a:off x="89129" y="260649"/>
              <a:ext cx="1656184" cy="2715984"/>
            </a:xfrm>
            <a:prstGeom prst="flowChartOffpage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C0C0C0"/>
                </a:highligh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60648"/>
              <a:ext cx="1744044" cy="1759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Дүние</a:t>
              </a:r>
              <a:r>
                <a:rPr lang="ru-RU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жүзі</a:t>
              </a:r>
              <a:r>
                <a:rPr lang="ru-RU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елдерінің</a:t>
              </a:r>
              <a:r>
                <a:rPr lang="ru-RU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урбандалу</a:t>
              </a:r>
              <a:r>
                <a:rPr lang="ru-RU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көрсеткіштері</a:t>
              </a:r>
              <a:endPara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The World Factbook, 2022</a:t>
              </a:r>
              <a:r>
                <a:rPr lang="ru-RU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865493" y="332656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65493" y="260648"/>
              <a:ext cx="151216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Дүниежүзі халқының қоныстануы</a:t>
              </a:r>
              <a:endParaRPr lang="ru-RU" sz="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Demographia.com деректері, 2022</a:t>
              </a:r>
              <a:r>
                <a:rPr lang="ru-RU" sz="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6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0369549" y="105273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25533" y="1052736"/>
              <a:ext cx="7920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8,03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4F9A681A-5D77-48D3-9BBA-09A9E483FBCF}"/>
              </a:ext>
            </a:extLst>
          </p:cNvPr>
          <p:cNvSpPr/>
          <p:nvPr/>
        </p:nvSpPr>
        <p:spPr>
          <a:xfrm>
            <a:off x="334964" y="260648"/>
            <a:ext cx="5545013" cy="50405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B25F7-DD66-4681-AFE2-7464110AF74D}"/>
              </a:ext>
            </a:extLst>
          </p:cNvPr>
          <p:cNvSpPr txBox="1"/>
          <p:nvPr/>
        </p:nvSpPr>
        <p:spPr>
          <a:xfrm>
            <a:off x="551384" y="332657"/>
            <a:ext cx="50405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-мақсат: </a:t>
            </a:r>
            <a:r>
              <a:rPr lang="kk-KZ" sz="1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Тұрақты қалалар мен елді-мекендер</a:t>
            </a:r>
            <a:endParaRPr lang="ru-KZ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99DF09-42D8-44D9-88FF-F2678FBF1478}"/>
              </a:ext>
            </a:extLst>
          </p:cNvPr>
          <p:cNvSpPr txBox="1"/>
          <p:nvPr/>
        </p:nvSpPr>
        <p:spPr>
          <a:xfrm>
            <a:off x="8996082" y="4955683"/>
            <a:ext cx="25482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 тұрғындарының 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пайызы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ДДҰ белгілеген қауіпсіздік стандартына сәйкес келмейтін ауамен дем алып, 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4,2 миллион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адамның өліміне әкелді. </a:t>
            </a:r>
            <a:endParaRPr lang="ru-KZ" sz="16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CE954-397A-4A7B-AC60-1974079E1F0B}"/>
              </a:ext>
            </a:extLst>
          </p:cNvPr>
          <p:cNvSpPr txBox="1"/>
          <p:nvPr/>
        </p:nvSpPr>
        <p:spPr>
          <a:xfrm>
            <a:off x="200494" y="4955683"/>
            <a:ext cx="2199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 халқының үлесі 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2030 жылға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қарай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60% - ға (5 млрд)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 өседі деп болжануда.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8191C-2ECD-42F0-8826-349AB5C526D4}"/>
              </a:ext>
            </a:extLst>
          </p:cNvPr>
          <p:cNvSpPr txBox="1"/>
          <p:nvPr/>
        </p:nvSpPr>
        <p:spPr>
          <a:xfrm>
            <a:off x="3071664" y="4955683"/>
            <a:ext cx="2344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бүгінде лашықтарда 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883 миллион адам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тұрады. Олардың көпшілігі Шығыс және Оңтүстік-Шығыс Азия елдерінде тұрады.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54008-300F-4E35-888C-EA7423A2AEFF}"/>
              </a:ext>
            </a:extLst>
          </p:cNvPr>
          <p:cNvSpPr txBox="1"/>
          <p:nvPr/>
        </p:nvSpPr>
        <p:spPr>
          <a:xfrm>
            <a:off x="5675240" y="4697977"/>
            <a:ext cx="29566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дүние жүзіндегі қалалардың жалпы аумағы 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жердің тек 3 пайызын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құрайды, бірақ олар энергияны тұтынудың 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60-80 пайызын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 көмірқышқыл газы шығарындыларының </a:t>
            </a:r>
            <a:r>
              <a:rPr lang="kk-KZ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пайызын </a:t>
            </a:r>
            <a:r>
              <a:rPr lang="kk-KZ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құрайды.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E972754-BEAC-4AF7-B4D1-5756AE5D7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733818"/>
              </p:ext>
            </p:extLst>
          </p:nvPr>
        </p:nvGraphicFramePr>
        <p:xfrm>
          <a:off x="100639" y="4184543"/>
          <a:ext cx="11890867" cy="38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64C48A-D242-4B3B-BC1E-E648CE1C6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010" y="1216225"/>
            <a:ext cx="3586024" cy="25738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B03E46-8B4A-4BA1-AEBD-AA88B6A02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3896" y="1202779"/>
            <a:ext cx="4076942" cy="25684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6BE6AB-051C-4ACE-BE0E-9C59E35EB5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25" y="1203959"/>
            <a:ext cx="3597302" cy="25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ручное управление 23"/>
          <p:cNvSpPr/>
          <p:nvPr/>
        </p:nvSpPr>
        <p:spPr>
          <a:xfrm rot="10800000">
            <a:off x="1631504" y="2384884"/>
            <a:ext cx="8568952" cy="2124236"/>
          </a:xfrm>
          <a:prstGeom prst="flowChartManualOperat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11118" y="274326"/>
            <a:ext cx="1609725" cy="67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Cities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543;p52"/>
          <p:cNvSpPr/>
          <p:nvPr/>
        </p:nvSpPr>
        <p:spPr>
          <a:xfrm rot="10800000">
            <a:off x="2320529" y="1683985"/>
            <a:ext cx="638175" cy="204800"/>
          </a:xfrm>
          <a:custGeom>
            <a:avLst/>
            <a:gdLst/>
            <a:ahLst/>
            <a:cxnLst/>
            <a:rect l="l" t="t" r="r" b="b"/>
            <a:pathLst>
              <a:path w="25527" h="8192" extrusionOk="0">
                <a:moveTo>
                  <a:pt x="25527" y="8192"/>
                </a:moveTo>
                <a:cubicBezTo>
                  <a:pt x="23811" y="-386"/>
                  <a:pt x="7825" y="-1816"/>
                  <a:pt x="0" y="20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5" name="Прямоугольник 14"/>
          <p:cNvSpPr/>
          <p:nvPr/>
        </p:nvSpPr>
        <p:spPr>
          <a:xfrm>
            <a:off x="9458468" y="1111322"/>
            <a:ext cx="234520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Ecocity</a:t>
            </a: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"green" or ecologically oriented carbon-free city</a:t>
            </a:r>
          </a:p>
        </p:txBody>
      </p:sp>
      <p:sp>
        <p:nvSpPr>
          <p:cNvPr id="16" name="Google Shape;2543;p52"/>
          <p:cNvSpPr/>
          <p:nvPr/>
        </p:nvSpPr>
        <p:spPr>
          <a:xfrm rot="10800000" flipH="1">
            <a:off x="8777466" y="1589719"/>
            <a:ext cx="638175" cy="204800"/>
          </a:xfrm>
          <a:custGeom>
            <a:avLst/>
            <a:gdLst/>
            <a:ahLst/>
            <a:cxnLst/>
            <a:rect l="l" t="t" r="r" b="b"/>
            <a:pathLst>
              <a:path w="25527" h="8192" extrusionOk="0">
                <a:moveTo>
                  <a:pt x="25527" y="8192"/>
                </a:moveTo>
                <a:cubicBezTo>
                  <a:pt x="23811" y="-386"/>
                  <a:pt x="7825" y="-1816"/>
                  <a:pt x="0" y="20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7" name="Прямоугольник 16"/>
          <p:cNvSpPr/>
          <p:nvPr/>
        </p:nvSpPr>
        <p:spPr>
          <a:xfrm>
            <a:off x="306033" y="1121487"/>
            <a:ext cx="198581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city </a:t>
            </a:r>
          </a:p>
          <a:p>
            <a:pPr algn="r"/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smart technology based city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2103" y="5805265"/>
            <a:ext cx="185367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spc="1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Liveable city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543;p52"/>
          <p:cNvSpPr/>
          <p:nvPr/>
        </p:nvSpPr>
        <p:spPr>
          <a:xfrm rot="3584819">
            <a:off x="1906691" y="5552193"/>
            <a:ext cx="638175" cy="204800"/>
          </a:xfrm>
          <a:custGeom>
            <a:avLst/>
            <a:gdLst/>
            <a:ahLst/>
            <a:cxnLst/>
            <a:rect l="l" t="t" r="r" b="b"/>
            <a:pathLst>
              <a:path w="25527" h="8192" extrusionOk="0">
                <a:moveTo>
                  <a:pt x="25527" y="8192"/>
                </a:moveTo>
                <a:cubicBezTo>
                  <a:pt x="23811" y="-386"/>
                  <a:pt x="7825" y="-1816"/>
                  <a:pt x="0" y="20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7" name="Google Shape;2543;p52"/>
          <p:cNvSpPr/>
          <p:nvPr/>
        </p:nvSpPr>
        <p:spPr>
          <a:xfrm rot="18015181" flipH="1">
            <a:off x="9241656" y="5440587"/>
            <a:ext cx="638175" cy="204800"/>
          </a:xfrm>
          <a:custGeom>
            <a:avLst/>
            <a:gdLst/>
            <a:ahLst/>
            <a:cxnLst/>
            <a:rect l="l" t="t" r="r" b="b"/>
            <a:pathLst>
              <a:path w="25527" h="8192" extrusionOk="0">
                <a:moveTo>
                  <a:pt x="25527" y="8192"/>
                </a:moveTo>
                <a:cubicBezTo>
                  <a:pt x="23811" y="-386"/>
                  <a:pt x="7825" y="-1816"/>
                  <a:pt x="0" y="20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8" name="Прямоугольник 27"/>
          <p:cNvSpPr/>
          <p:nvPr/>
        </p:nvSpPr>
        <p:spPr>
          <a:xfrm>
            <a:off x="9557770" y="5746680"/>
            <a:ext cx="1831671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Biophilic cities</a:t>
            </a: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biodiversity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915980" y="5478650"/>
            <a:ext cx="0" cy="398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092098" y="5834617"/>
            <a:ext cx="3603132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1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Hightech city</a:t>
            </a:r>
          </a:p>
          <a:p>
            <a:pPr algn="ctr"/>
            <a:endParaRPr lang="ru-RU" sz="1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849" t="792" r="27354" b="6802"/>
          <a:stretch>
            <a:fillRect/>
          </a:stretch>
        </p:blipFill>
        <p:spPr>
          <a:xfrm>
            <a:off x="2941034" y="1510342"/>
            <a:ext cx="1714806" cy="1702634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100" r="12810"/>
          <a:stretch>
            <a:fillRect/>
          </a:stretch>
        </p:blipFill>
        <p:spPr>
          <a:xfrm>
            <a:off x="7189506" y="1504214"/>
            <a:ext cx="1714807" cy="17026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9392"/>
          <a:stretch>
            <a:fillRect/>
          </a:stretch>
        </p:blipFill>
        <p:spPr>
          <a:xfrm>
            <a:off x="9048329" y="3469235"/>
            <a:ext cx="1755767" cy="17464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4 Commonly-Used Smart City Technologies | Earth.Or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r="6144"/>
          <a:stretch>
            <a:fillRect/>
          </a:stretch>
        </p:blipFill>
        <p:spPr bwMode="auto">
          <a:xfrm flipH="1">
            <a:off x="5065634" y="3670582"/>
            <a:ext cx="1696376" cy="17026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8320" r="18995"/>
          <a:stretch>
            <a:fillRect/>
          </a:stretch>
        </p:blipFill>
        <p:spPr>
          <a:xfrm>
            <a:off x="1055440" y="3598768"/>
            <a:ext cx="1703454" cy="170244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479" y="421590"/>
            <a:ext cx="960705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4025">
              <a:tabLst>
                <a:tab pos="7261225" algn="l"/>
              </a:tabLst>
            </a:pPr>
            <a:r>
              <a:rPr lang="kk-KZ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Мономаманданған қалалардың қоғамда танылуы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8606882"/>
              </p:ext>
            </p:extLst>
          </p:nvPr>
        </p:nvGraphicFramePr>
        <p:xfrm>
          <a:off x="587197" y="684022"/>
          <a:ext cx="11017224" cy="601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4187" y="3902869"/>
            <a:ext cx="1717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елес (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ghost</a:t>
            </a:r>
            <a:r>
              <a:rPr lang="kk-K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қалалар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91" y="5450160"/>
            <a:ext cx="1893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индустриялық қалалар</a:t>
            </a:r>
            <a:endParaRPr lang="en-US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3429001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моноқалалар</a:t>
            </a:r>
            <a:endParaRPr lang="en-US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347" y="1851272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boomtowns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8088" y="1359839"/>
            <a:ext cx="148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towns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089" y="5513887"/>
            <a:ext cx="1379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 салалы қалалар</a:t>
            </a:r>
            <a:endParaRPr lang="en-US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918" y="2938182"/>
            <a:ext cx="1538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 towns</a:t>
            </a:r>
            <a:endParaRPr lang="en-US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204461" y="3066962"/>
            <a:ext cx="305689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қалалар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5674" y="350636"/>
            <a:ext cx="8938402" cy="81520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Қалалардың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дамуына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факторлар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71" y="2614900"/>
            <a:ext cx="2286000" cy="14077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Табиғи факторлар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5444" y="2607972"/>
            <a:ext cx="2286000" cy="14077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Экологиялық факторлар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425" y="2607972"/>
            <a:ext cx="2380589" cy="14077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Демографиялық факторлар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3929" y="2614900"/>
            <a:ext cx="2286000" cy="14077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Әлеуметтік-экономикалық факторлар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5592" y="2617497"/>
            <a:ext cx="2286000" cy="14077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Институционалды факторлар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22535" y="1265382"/>
            <a:ext cx="1009829" cy="1254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18444" y="1265382"/>
            <a:ext cx="0" cy="1268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03165" y="1219589"/>
            <a:ext cx="1" cy="131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319911" y="1265382"/>
            <a:ext cx="0" cy="129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708607" y="1265382"/>
            <a:ext cx="975468" cy="1268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Экология Атырау - AtyrauPress - Информационный ресурс Атырауской обла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13393" r="30253" b="32127"/>
          <a:stretch>
            <a:fillRect/>
          </a:stretch>
        </p:blipFill>
        <p:spPr bwMode="auto">
          <a:xfrm>
            <a:off x="91530" y="4399374"/>
            <a:ext cx="2286001" cy="17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«экономика простых вещей» развивает бизнес - новости Kapital.k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9537" r="12647" b="11650"/>
          <a:stretch>
            <a:fillRect/>
          </a:stretch>
        </p:blipFill>
        <p:spPr bwMode="auto">
          <a:xfrm>
            <a:off x="2392636" y="4392080"/>
            <a:ext cx="2577878" cy="17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 демографической ситуации за январь-март 2022 го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8139" r="9586"/>
          <a:stretch>
            <a:fillRect/>
          </a:stretch>
        </p:blipFill>
        <p:spPr bwMode="auto">
          <a:xfrm>
            <a:off x="5027884" y="4391845"/>
            <a:ext cx="2452284" cy="1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езработица фон - 59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9351" r="13899" b="9090"/>
          <a:stretch>
            <a:fillRect/>
          </a:stretch>
        </p:blipFill>
        <p:spPr bwMode="auto">
          <a:xfrm>
            <a:off x="7382224" y="4408768"/>
            <a:ext cx="2380589" cy="17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оздание устойчивых городо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/>
          <a:stretch>
            <a:fillRect/>
          </a:stretch>
        </p:blipFill>
        <p:spPr bwMode="auto">
          <a:xfrm>
            <a:off x="9762813" y="4391845"/>
            <a:ext cx="2329498" cy="1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64" y="260648"/>
            <a:ext cx="11522075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5018" y="311231"/>
            <a:ext cx="1100005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концепциясы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блокиратор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факторлар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460;p51"/>
          <p:cNvSpPr/>
          <p:nvPr/>
        </p:nvSpPr>
        <p:spPr>
          <a:xfrm>
            <a:off x="6408487" y="3139500"/>
            <a:ext cx="1617660" cy="522069"/>
          </a:xfrm>
          <a:custGeom>
            <a:avLst/>
            <a:gdLst/>
            <a:ahLst/>
            <a:cxnLst/>
            <a:rect l="l" t="t" r="r" b="b"/>
            <a:pathLst>
              <a:path w="125546" h="40494" extrusionOk="0">
                <a:moveTo>
                  <a:pt x="22196" y="1"/>
                </a:moveTo>
                <a:lnTo>
                  <a:pt x="8133" y="25661"/>
                </a:lnTo>
                <a:lnTo>
                  <a:pt x="1" y="40494"/>
                </a:lnTo>
                <a:lnTo>
                  <a:pt x="125545" y="40494"/>
                </a:lnTo>
                <a:lnTo>
                  <a:pt x="117413" y="25661"/>
                </a:lnTo>
                <a:lnTo>
                  <a:pt x="103351" y="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5" name="Google Shape;2461;p51"/>
          <p:cNvSpPr/>
          <p:nvPr/>
        </p:nvSpPr>
        <p:spPr>
          <a:xfrm>
            <a:off x="6712814" y="2099282"/>
            <a:ext cx="1011163" cy="954161"/>
          </a:xfrm>
          <a:custGeom>
            <a:avLst/>
            <a:gdLst/>
            <a:ahLst/>
            <a:cxnLst/>
            <a:rect l="l" t="t" r="r" b="b"/>
            <a:pathLst>
              <a:path w="78476" h="74009" extrusionOk="0">
                <a:moveTo>
                  <a:pt x="39246" y="0"/>
                </a:moveTo>
                <a:lnTo>
                  <a:pt x="1" y="74009"/>
                </a:lnTo>
                <a:lnTo>
                  <a:pt x="78476" y="74009"/>
                </a:lnTo>
                <a:lnTo>
                  <a:pt x="3924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6" name="Google Shape;2462;p51"/>
          <p:cNvSpPr/>
          <p:nvPr/>
        </p:nvSpPr>
        <p:spPr>
          <a:xfrm>
            <a:off x="5733742" y="4352831"/>
            <a:ext cx="2966179" cy="574490"/>
          </a:xfrm>
          <a:custGeom>
            <a:avLst/>
            <a:gdLst/>
            <a:ahLst/>
            <a:cxnLst/>
            <a:rect l="l" t="t" r="r" b="b"/>
            <a:pathLst>
              <a:path w="230204" h="44560" extrusionOk="0">
                <a:moveTo>
                  <a:pt x="25737" y="1"/>
                </a:moveTo>
                <a:lnTo>
                  <a:pt x="0" y="44560"/>
                </a:lnTo>
                <a:lnTo>
                  <a:pt x="230204" y="44560"/>
                </a:lnTo>
                <a:lnTo>
                  <a:pt x="204467" y="1"/>
                </a:ln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7" name="Google Shape;2463;p51"/>
          <p:cNvSpPr/>
          <p:nvPr/>
        </p:nvSpPr>
        <p:spPr>
          <a:xfrm>
            <a:off x="6092058" y="3747558"/>
            <a:ext cx="2252324" cy="519284"/>
          </a:xfrm>
          <a:custGeom>
            <a:avLst/>
            <a:gdLst/>
            <a:ahLst/>
            <a:cxnLst/>
            <a:rect l="l" t="t" r="r" b="b"/>
            <a:pathLst>
              <a:path w="174802" h="40278" extrusionOk="0">
                <a:moveTo>
                  <a:pt x="22750" y="1"/>
                </a:moveTo>
                <a:lnTo>
                  <a:pt x="0" y="40278"/>
                </a:lnTo>
                <a:lnTo>
                  <a:pt x="174802" y="40278"/>
                </a:lnTo>
                <a:lnTo>
                  <a:pt x="152053" y="1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18" name="Google Shape;2464;p51"/>
          <p:cNvCxnSpPr/>
          <p:nvPr/>
        </p:nvCxnSpPr>
        <p:spPr>
          <a:xfrm>
            <a:off x="8542465" y="4611368"/>
            <a:ext cx="268500" cy="155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2465;p51"/>
          <p:cNvCxnSpPr/>
          <p:nvPr/>
        </p:nvCxnSpPr>
        <p:spPr>
          <a:xfrm flipV="1">
            <a:off x="8531307" y="4290815"/>
            <a:ext cx="145407" cy="30939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0" name="Google Shape;2466;p51"/>
          <p:cNvSpPr/>
          <p:nvPr/>
        </p:nvSpPr>
        <p:spPr>
          <a:xfrm rot="5400000">
            <a:off x="8466265" y="4570968"/>
            <a:ext cx="76200" cy="762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21" name="Google Shape;2470;p51"/>
          <p:cNvCxnSpPr>
            <a:stCxn id="22" idx="2"/>
          </p:cNvCxnSpPr>
          <p:nvPr/>
        </p:nvCxnSpPr>
        <p:spPr>
          <a:xfrm rot="10800000">
            <a:off x="7856615" y="2992143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" name="Google Shape;2471;p51"/>
          <p:cNvSpPr/>
          <p:nvPr/>
        </p:nvSpPr>
        <p:spPr>
          <a:xfrm rot="5400000">
            <a:off x="7818515" y="3320943"/>
            <a:ext cx="76200" cy="762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23" name="Google Shape;2472;p51"/>
          <p:cNvCxnSpPr/>
          <p:nvPr/>
        </p:nvCxnSpPr>
        <p:spPr>
          <a:xfrm>
            <a:off x="7856602" y="3397143"/>
            <a:ext cx="268500" cy="155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" name="Google Shape;2478;p51"/>
          <p:cNvSpPr/>
          <p:nvPr/>
        </p:nvSpPr>
        <p:spPr>
          <a:xfrm rot="13828345">
            <a:off x="8691010" y="4524717"/>
            <a:ext cx="802156" cy="415153"/>
          </a:xfrm>
          <a:custGeom>
            <a:avLst/>
            <a:gdLst/>
            <a:ahLst/>
            <a:cxnLst/>
            <a:rect l="l" t="t" r="r" b="b"/>
            <a:pathLst>
              <a:path w="24003" h="8001" extrusionOk="0">
                <a:moveTo>
                  <a:pt x="0" y="8001"/>
                </a:moveTo>
                <a:cubicBezTo>
                  <a:pt x="8434" y="8001"/>
                  <a:pt x="20231" y="7543"/>
                  <a:pt x="2400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5" name="Google Shape;2479;p51"/>
          <p:cNvSpPr/>
          <p:nvPr/>
        </p:nvSpPr>
        <p:spPr>
          <a:xfrm rot="11882631">
            <a:off x="8008291" y="2990595"/>
            <a:ext cx="807115" cy="518359"/>
          </a:xfrm>
          <a:custGeom>
            <a:avLst/>
            <a:gdLst/>
            <a:ahLst/>
            <a:cxnLst/>
            <a:rect l="l" t="t" r="r" b="b"/>
            <a:pathLst>
              <a:path w="37719" h="11029" extrusionOk="0">
                <a:moveTo>
                  <a:pt x="0" y="10668"/>
                </a:moveTo>
                <a:cubicBezTo>
                  <a:pt x="12986" y="12111"/>
                  <a:pt x="26847" y="7248"/>
                  <a:pt x="37719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6" name="Прямоугольник 25"/>
          <p:cNvSpPr/>
          <p:nvPr/>
        </p:nvSpPr>
        <p:spPr>
          <a:xfrm>
            <a:off x="7368989" y="4965677"/>
            <a:ext cx="4101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Экологиялық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бедерінің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антропогендік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өзгеруі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ландшафттардың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деградациясы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тұрмыстық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қалдықтарды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уақтылы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жинамау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террикондардың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қатты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отынмен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істейтін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көптеген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шағын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қазандықтардан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ластаушы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заттардың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шығарылуы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полигондардың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экологиялық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стандарттарға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келмеуі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т. б.</a:t>
            </a:r>
            <a:endParaRPr lang="en-US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50769" y="2792272"/>
            <a:ext cx="3206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1760" algn="l"/>
              </a:tabLst>
            </a:pPr>
            <a:r>
              <a:rPr lang="ru-RU" sz="12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111760" algn="l"/>
              </a:tabLst>
            </a:pP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экономиканы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әртараптандырудың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инфрақұрылыммен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жолдар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желілері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энергиямен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жылумен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т. б.)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етілуі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құраушы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кәсіпорындардың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артта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қалуы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т. б.</a:t>
            </a:r>
            <a:endParaRPr lang="en-US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Google Shape;2470;p51"/>
          <p:cNvCxnSpPr>
            <a:stCxn id="29" idx="2"/>
          </p:cNvCxnSpPr>
          <p:nvPr/>
        </p:nvCxnSpPr>
        <p:spPr>
          <a:xfrm rot="10800000">
            <a:off x="7544949" y="2125327"/>
            <a:ext cx="0" cy="328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9" name="Google Shape;2471;p51"/>
          <p:cNvSpPr/>
          <p:nvPr/>
        </p:nvSpPr>
        <p:spPr>
          <a:xfrm rot="5400000">
            <a:off x="7506849" y="2454127"/>
            <a:ext cx="76200" cy="762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Google Shape;2472;p51"/>
          <p:cNvCxnSpPr/>
          <p:nvPr/>
        </p:nvCxnSpPr>
        <p:spPr>
          <a:xfrm>
            <a:off x="7544936" y="2530327"/>
            <a:ext cx="268500" cy="155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1" name="Google Shape;2479;p51"/>
          <p:cNvSpPr/>
          <p:nvPr/>
        </p:nvSpPr>
        <p:spPr>
          <a:xfrm rot="11882631">
            <a:off x="7733422" y="1892025"/>
            <a:ext cx="665750" cy="733511"/>
          </a:xfrm>
          <a:custGeom>
            <a:avLst/>
            <a:gdLst/>
            <a:ahLst/>
            <a:cxnLst/>
            <a:rect l="l" t="t" r="r" b="b"/>
            <a:pathLst>
              <a:path w="37719" h="11029" extrusionOk="0">
                <a:moveTo>
                  <a:pt x="0" y="10668"/>
                </a:moveTo>
                <a:cubicBezTo>
                  <a:pt x="12986" y="12111"/>
                  <a:pt x="26847" y="7248"/>
                  <a:pt x="37719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32" name="Прямоугольник 31"/>
          <p:cNvSpPr/>
          <p:nvPr/>
        </p:nvSpPr>
        <p:spPr>
          <a:xfrm>
            <a:off x="8531307" y="1094826"/>
            <a:ext cx="3231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мәселелер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шағын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қалалардан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ірі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елді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мекендерге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көші-қоны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демографиялық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өсудің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теріс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балансы;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белсенді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халықтың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жұмыссыздығы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ресурстарының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сапасының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төмендігі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инфрақұрылымның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тозу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т. б.</a:t>
            </a:r>
            <a:endParaRPr lang="en-US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601936" y="946676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418404" y="1566148"/>
            <a:ext cx="4954786" cy="4482980"/>
            <a:chOff x="0" y="0"/>
            <a:chExt cx="3538538" cy="3005138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1328738" y="28575"/>
              <a:ext cx="2209800" cy="20193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2700">
              <a:solidFill>
                <a:schemeClr val="bg1">
                  <a:lumMod val="100000"/>
                  <a:lumOff val="0"/>
                </a:schemeClr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0" y="0"/>
              <a:ext cx="2209800" cy="2019300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12700">
              <a:solidFill>
                <a:schemeClr val="bg1">
                  <a:lumMod val="100000"/>
                  <a:lumOff val="0"/>
                </a:schemeClr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766763" y="985838"/>
              <a:ext cx="2209800" cy="2019300"/>
            </a:xfrm>
            <a:prstGeom prst="ellipse">
              <a:avLst/>
            </a:prstGeom>
            <a:solidFill>
              <a:srgbClr val="92D050">
                <a:alpha val="70000"/>
              </a:srgbClr>
            </a:solidFill>
            <a:ln w="12700">
              <a:solidFill>
                <a:schemeClr val="bg1">
                  <a:lumMod val="100000"/>
                  <a:lumOff val="0"/>
                </a:schemeClr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66675" y="524427"/>
              <a:ext cx="3362164" cy="2103276"/>
              <a:chOff x="0" y="57702"/>
              <a:chExt cx="3362164" cy="2103276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700801" y="1062037"/>
                <a:ext cx="2099816" cy="1098941"/>
                <a:chOff x="15001" y="4762"/>
                <a:chExt cx="2099816" cy="1098941"/>
              </a:xfrm>
            </p:grpSpPr>
            <p:sp>
              <p:nvSpPr>
                <p:cNvPr id="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2439" y="6873"/>
                  <a:ext cx="842378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1400"/>
                    </a:spcBef>
                    <a:spcAft>
                      <a:spcPts val="800"/>
                    </a:spcAft>
                  </a:pPr>
                  <a:r>
                    <a:rPr lang="kk-KZ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Өмір сүруге қолайлы орта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01" y="4762"/>
                  <a:ext cx="760511" cy="428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1400"/>
                    </a:spcBef>
                    <a:spcAft>
                      <a:spcPts val="800"/>
                    </a:spcAft>
                  </a:pPr>
                  <a:r>
                    <a:rPr lang="kk-KZ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Өміршең орта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3373" y="613166"/>
                  <a:ext cx="1571625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1400"/>
                    </a:spcBef>
                    <a:spcAft>
                      <a:spcPts val="800"/>
                    </a:spcAft>
                  </a:pPr>
                  <a:r>
                    <a:rPr lang="kk-KZ" sz="14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Қоршаған орта</a:t>
                  </a:r>
                  <a:endPara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0" y="57702"/>
                <a:ext cx="3362164" cy="1047995"/>
                <a:chOff x="0" y="57702"/>
                <a:chExt cx="3362164" cy="1047995"/>
              </a:xfrm>
            </p:grpSpPr>
            <p:sp>
              <p:nvSpPr>
                <p:cNvPr id="4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190425" y="629374"/>
                  <a:ext cx="992247" cy="476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1400"/>
                    </a:spcBef>
                    <a:spcAft>
                      <a:spcPts val="800"/>
                    </a:spcAft>
                  </a:pPr>
                  <a:r>
                    <a:rPr lang="kk-KZ" sz="20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Тұрақты даму</a:t>
                  </a:r>
                  <a:endPara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90750" y="133718"/>
                  <a:ext cx="1171414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1400"/>
                    </a:spcBef>
                    <a:spcAft>
                      <a:spcPts val="800"/>
                    </a:spcAft>
                  </a:pPr>
                  <a:r>
                    <a:rPr lang="kk-KZ" sz="14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Әлеуметтік даму</a:t>
                  </a:r>
                  <a:endPara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0" y="147638"/>
                  <a:ext cx="1267143" cy="4330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1400"/>
                    </a:spcBef>
                    <a:spcAft>
                      <a:spcPts val="800"/>
                    </a:spcAft>
                  </a:pPr>
                  <a:r>
                    <a:rPr lang="kk-KZ" sz="14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Экономикалық</a:t>
                  </a:r>
                  <a:r>
                    <a:rPr lang="kk-KZ" sz="1400" b="1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даму</a:t>
                  </a:r>
                  <a:endParaRPr lang="kk-KZ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07865" y="57702"/>
                  <a:ext cx="664310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1400"/>
                    </a:spcBef>
                    <a:spcAft>
                      <a:spcPts val="800"/>
                    </a:spcAft>
                  </a:pPr>
                  <a:r>
                    <a:rPr lang="kk-KZ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Әділетті әлем</a:t>
                  </a:r>
                  <a:endPara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13F39D-DFBD-408A-8B71-CAA3C3B0D368}"/>
              </a:ext>
            </a:extLst>
          </p:cNvPr>
          <p:cNvSpPr txBox="1"/>
          <p:nvPr/>
        </p:nvSpPr>
        <p:spPr>
          <a:xfrm>
            <a:off x="1398494" y="6024746"/>
            <a:ext cx="96280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Инновациялық қала дамуының стратегиялық кезеңдері</a:t>
            </a:r>
          </a:p>
          <a:p>
            <a:pPr algn="ctr"/>
            <a:r>
              <a:rPr lang="kk-KZ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Fang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Chuanglin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Haitao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Wang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Zhenbo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 Guangdong. (2014)</a:t>
            </a:r>
            <a:r>
              <a:rPr lang="kk-KZ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93409D-5061-4A75-B2D1-683C0891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5" y="326901"/>
            <a:ext cx="10287000" cy="56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307C897-16B7-48AF-95F2-8663DEDE5EA6}"/>
              </a:ext>
            </a:extLst>
          </p:cNvPr>
          <p:cNvSpPr txBox="1"/>
          <p:nvPr/>
        </p:nvSpPr>
        <p:spPr>
          <a:xfrm>
            <a:off x="8406092" y="2582420"/>
            <a:ext cx="3508001" cy="1229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Жезқазған қаласы аумағын функционалдық зоналарға</a:t>
            </a:r>
            <a:r>
              <a:rPr lang="kk-KZ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бөлудің үлгісі (моделі)</a:t>
            </a:r>
            <a:endParaRPr lang="ru-KZ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171D45-7012-4B73-8DC3-981D21B911A1}"/>
              </a:ext>
            </a:extLst>
          </p:cNvPr>
          <p:cNvSpPr/>
          <p:nvPr/>
        </p:nvSpPr>
        <p:spPr>
          <a:xfrm>
            <a:off x="8325409" y="2394659"/>
            <a:ext cx="60512" cy="1579444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E473EB-4A12-4045-910E-94451D777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9" b="2255"/>
          <a:stretch/>
        </p:blipFill>
        <p:spPr>
          <a:xfrm>
            <a:off x="2691822" y="46559"/>
            <a:ext cx="4973001" cy="674420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B7A065-F0CA-4DF1-8D08-A7A031223972}"/>
              </a:ext>
            </a:extLst>
          </p:cNvPr>
          <p:cNvSpPr/>
          <p:nvPr/>
        </p:nvSpPr>
        <p:spPr>
          <a:xfrm>
            <a:off x="2720975" y="67234"/>
            <a:ext cx="4908550" cy="67235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55538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494</Words>
  <Application>Microsoft Office PowerPoint</Application>
  <PresentationFormat>Широкоэкранный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Диссертациялық жұмыс бойынша бірніші аралық есеп</dc:title>
  <dc:creator>Нагима Рахманова</dc:creator>
  <cp:lastModifiedBy>User</cp:lastModifiedBy>
  <cp:revision>138</cp:revision>
  <dcterms:created xsi:type="dcterms:W3CDTF">2021-12-30T03:37:00Z</dcterms:created>
  <dcterms:modified xsi:type="dcterms:W3CDTF">2023-11-01T13:48:41Z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689393D868B345FD871A1BE7A5A9FA33</vt:lpwstr>
  </property>
  <property fmtid="{D5CDD505-2E9C-101B-9397-08002B2CF9AE}" pid="3" name="KSOProductBuildVer">
    <vt:lpwstr>1033-11.2.0.11417</vt:lpwstr>
  </property>
</Properties>
</file>